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780" r:id="rId4"/>
    <p:sldMasterId id="2147483781" r:id="rId5"/>
    <p:sldMasterId id="2147483782" r:id="rId6"/>
    <p:sldMasterId id="2147483783" r:id="rId7"/>
    <p:sldMasterId id="2147483784" r:id="rId8"/>
    <p:sldMasterId id="2147483785" r:id="rId9"/>
    <p:sldMasterId id="2147483786" r:id="rId10"/>
    <p:sldMasterId id="2147483787"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Lst>
  <p:sldSz cy="5143500" cx="9144000"/>
  <p:notesSz cx="6858000" cy="9144000"/>
  <p:embeddedFontLst>
    <p:embeddedFont>
      <p:font typeface="Raleway"/>
      <p:regular r:id="rId66"/>
      <p:bold r:id="rId67"/>
      <p:italic r:id="rId68"/>
      <p:boldItalic r:id="rId69"/>
    </p:embeddedFont>
    <p:embeddedFont>
      <p:font typeface="Karla Light"/>
      <p:regular r:id="rId70"/>
      <p:bold r:id="rId71"/>
      <p:italic r:id="rId72"/>
      <p:boldItalic r:id="rId73"/>
    </p:embeddedFont>
    <p:embeddedFont>
      <p:font typeface="Garamond"/>
      <p:regular r:id="rId74"/>
      <p:bold r:id="rId75"/>
      <p:italic r:id="rId76"/>
      <p:boldItalic r:id="rId77"/>
    </p:embeddedFont>
    <p:embeddedFont>
      <p:font typeface="Poppins Light"/>
      <p:regular r:id="rId78"/>
      <p:bold r:id="rId79"/>
      <p:italic r:id="rId80"/>
      <p:boldItalic r:id="rId81"/>
    </p:embeddedFont>
    <p:embeddedFont>
      <p:font typeface="Century Gothic"/>
      <p:regular r:id="rId82"/>
      <p:bold r:id="rId83"/>
      <p:italic r:id="rId84"/>
      <p:boldItalic r:id="rId85"/>
    </p:embeddedFont>
    <p:embeddedFont>
      <p:font typeface="Raleway SemiBold"/>
      <p:regular r:id="rId86"/>
      <p:bold r:id="rId87"/>
      <p:italic r:id="rId88"/>
      <p:boldItalic r:id="rId89"/>
    </p:embeddedFont>
    <p:embeddedFont>
      <p:font typeface="Inter SemiBold"/>
      <p:regular r:id="rId90"/>
      <p:bold r:id="rId91"/>
    </p:embeddedFont>
    <p:embeddedFont>
      <p:font typeface="Inter Light"/>
      <p:regular r:id="rId92"/>
      <p:bold r:id="rId93"/>
    </p:embeddedFont>
    <p:embeddedFont>
      <p:font typeface="Roboto"/>
      <p:regular r:id="rId94"/>
      <p:bold r:id="rId95"/>
      <p:italic r:id="rId96"/>
      <p:boldItalic r:id="rId97"/>
    </p:embeddedFont>
    <p:embeddedFont>
      <p:font typeface="Karla SemiBold"/>
      <p:regular r:id="rId98"/>
      <p:bold r:id="rId99"/>
      <p:italic r:id="rId100"/>
      <p:boldItalic r:id="rId101"/>
    </p:embeddedFont>
    <p:embeddedFont>
      <p:font typeface="Lato"/>
      <p:regular r:id="rId102"/>
      <p:bold r:id="rId103"/>
      <p:italic r:id="rId104"/>
      <p:boldItalic r:id="rId105"/>
    </p:embeddedFont>
    <p:embeddedFont>
      <p:font typeface="Poppins"/>
      <p:regular r:id="rId106"/>
      <p:bold r:id="rId107"/>
      <p:italic r:id="rId108"/>
      <p:boldItalic r:id="rId109"/>
    </p:embeddedFont>
    <p:embeddedFont>
      <p:font typeface="Lato Light"/>
      <p:regular r:id="rId110"/>
      <p:bold r:id="rId111"/>
      <p:italic r:id="rId112"/>
      <p:boldItalic r:id="rId113"/>
    </p:embeddedFont>
    <p:embeddedFont>
      <p:font typeface="Titillium Web"/>
      <p:regular r:id="rId114"/>
      <p:bold r:id="rId115"/>
      <p:italic r:id="rId116"/>
      <p:boldItalic r:id="rId117"/>
    </p:embeddedFont>
    <p:embeddedFont>
      <p:font typeface="Encode Sans Semi Condensed"/>
      <p:regular r:id="rId118"/>
      <p:bold r:id="rId119"/>
    </p:embeddedFont>
    <p:embeddedFont>
      <p:font typeface="Encode Sans Semi Condensed SemiBold"/>
      <p:regular r:id="rId120"/>
      <p:bold r:id="rId121"/>
    </p:embeddedFont>
    <p:embeddedFont>
      <p:font typeface="Gill Sans"/>
      <p:regular r:id="rId122"/>
      <p:bold r:id="rId123"/>
    </p:embeddedFont>
    <p:embeddedFont>
      <p:font typeface="Karla"/>
      <p:regular r:id="rId124"/>
      <p:bold r:id="rId125"/>
      <p:italic r:id="rId126"/>
      <p:boldItalic r:id="rId1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EB63061-74BD-4D01-A1EE-A0FCF73E5BD9}">
  <a:tblStyle styleId="{FEB63061-74BD-4D01-A1EE-A0FCF73E5BD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28.xml"/><Relationship Id="rId42" Type="http://schemas.openxmlformats.org/officeDocument/2006/relationships/slide" Target="slides/slide30.xml"/><Relationship Id="rId41" Type="http://schemas.openxmlformats.org/officeDocument/2006/relationships/slide" Target="slides/slide29.xml"/><Relationship Id="rId44" Type="http://schemas.openxmlformats.org/officeDocument/2006/relationships/slide" Target="slides/slide32.xml"/><Relationship Id="rId43" Type="http://schemas.openxmlformats.org/officeDocument/2006/relationships/slide" Target="slides/slide31.xml"/><Relationship Id="rId46" Type="http://schemas.openxmlformats.org/officeDocument/2006/relationships/slide" Target="slides/slide34.xml"/><Relationship Id="rId45" Type="http://schemas.openxmlformats.org/officeDocument/2006/relationships/slide" Target="slides/slide33.xml"/><Relationship Id="rId107" Type="http://schemas.openxmlformats.org/officeDocument/2006/relationships/font" Target="fonts/Poppins-bold.fntdata"/><Relationship Id="rId106" Type="http://schemas.openxmlformats.org/officeDocument/2006/relationships/font" Target="fonts/Poppins-regular.fntdata"/><Relationship Id="rId105" Type="http://schemas.openxmlformats.org/officeDocument/2006/relationships/font" Target="fonts/Lato-boldItalic.fntdata"/><Relationship Id="rId104" Type="http://schemas.openxmlformats.org/officeDocument/2006/relationships/font" Target="fonts/Lato-italic.fntdata"/><Relationship Id="rId109" Type="http://schemas.openxmlformats.org/officeDocument/2006/relationships/font" Target="fonts/Poppins-boldItalic.fntdata"/><Relationship Id="rId108" Type="http://schemas.openxmlformats.org/officeDocument/2006/relationships/font" Target="fonts/Poppins-italic.fntdata"/><Relationship Id="rId48" Type="http://schemas.openxmlformats.org/officeDocument/2006/relationships/slide" Target="slides/slide36.xml"/><Relationship Id="rId47" Type="http://schemas.openxmlformats.org/officeDocument/2006/relationships/slide" Target="slides/slide35.xml"/><Relationship Id="rId49" Type="http://schemas.openxmlformats.org/officeDocument/2006/relationships/slide" Target="slides/slide37.xml"/><Relationship Id="rId103" Type="http://schemas.openxmlformats.org/officeDocument/2006/relationships/font" Target="fonts/Lato-bold.fntdata"/><Relationship Id="rId102" Type="http://schemas.openxmlformats.org/officeDocument/2006/relationships/font" Target="fonts/Lato-regular.fntdata"/><Relationship Id="rId101" Type="http://schemas.openxmlformats.org/officeDocument/2006/relationships/font" Target="fonts/KarlaSemiBold-boldItalic.fntdata"/><Relationship Id="rId100" Type="http://schemas.openxmlformats.org/officeDocument/2006/relationships/font" Target="fonts/KarlaSemiBold-italic.fntdata"/><Relationship Id="rId31" Type="http://schemas.openxmlformats.org/officeDocument/2006/relationships/slide" Target="slides/slide19.xml"/><Relationship Id="rId30" Type="http://schemas.openxmlformats.org/officeDocument/2006/relationships/slide" Target="slides/slide18.xml"/><Relationship Id="rId33" Type="http://schemas.openxmlformats.org/officeDocument/2006/relationships/slide" Target="slides/slide21.xml"/><Relationship Id="rId32" Type="http://schemas.openxmlformats.org/officeDocument/2006/relationships/slide" Target="slides/slide20.xml"/><Relationship Id="rId35" Type="http://schemas.openxmlformats.org/officeDocument/2006/relationships/slide" Target="slides/slide23.xml"/><Relationship Id="rId34" Type="http://schemas.openxmlformats.org/officeDocument/2006/relationships/slide" Target="slides/slide22.xml"/><Relationship Id="rId37" Type="http://schemas.openxmlformats.org/officeDocument/2006/relationships/slide" Target="slides/slide25.xml"/><Relationship Id="rId36" Type="http://schemas.openxmlformats.org/officeDocument/2006/relationships/slide" Target="slides/slide24.xml"/><Relationship Id="rId39" Type="http://schemas.openxmlformats.org/officeDocument/2006/relationships/slide" Target="slides/slide27.xml"/><Relationship Id="rId38" Type="http://schemas.openxmlformats.org/officeDocument/2006/relationships/slide" Target="slides/slide26.xml"/><Relationship Id="rId20" Type="http://schemas.openxmlformats.org/officeDocument/2006/relationships/slide" Target="slides/slide8.xml"/><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127" Type="http://schemas.openxmlformats.org/officeDocument/2006/relationships/font" Target="fonts/Karla-boldItalic.fntdata"/><Relationship Id="rId126" Type="http://schemas.openxmlformats.org/officeDocument/2006/relationships/font" Target="fonts/Karla-italic.fntdata"/><Relationship Id="rId26" Type="http://schemas.openxmlformats.org/officeDocument/2006/relationships/slide" Target="slides/slide14.xml"/><Relationship Id="rId121" Type="http://schemas.openxmlformats.org/officeDocument/2006/relationships/font" Target="fonts/EncodeSansSemiCondensedSemiBold-bold.fntdata"/><Relationship Id="rId25" Type="http://schemas.openxmlformats.org/officeDocument/2006/relationships/slide" Target="slides/slide13.xml"/><Relationship Id="rId120" Type="http://schemas.openxmlformats.org/officeDocument/2006/relationships/font" Target="fonts/EncodeSansSemiCondensedSemiBold-regular.fntdata"/><Relationship Id="rId28" Type="http://schemas.openxmlformats.org/officeDocument/2006/relationships/slide" Target="slides/slide16.xml"/><Relationship Id="rId27" Type="http://schemas.openxmlformats.org/officeDocument/2006/relationships/slide" Target="slides/slide15.xml"/><Relationship Id="rId125" Type="http://schemas.openxmlformats.org/officeDocument/2006/relationships/font" Target="fonts/Karla-bold.fntdata"/><Relationship Id="rId29" Type="http://schemas.openxmlformats.org/officeDocument/2006/relationships/slide" Target="slides/slide17.xml"/><Relationship Id="rId124" Type="http://schemas.openxmlformats.org/officeDocument/2006/relationships/font" Target="fonts/Karla-regular.fntdata"/><Relationship Id="rId123" Type="http://schemas.openxmlformats.org/officeDocument/2006/relationships/font" Target="fonts/GillSans-bold.fntdata"/><Relationship Id="rId122" Type="http://schemas.openxmlformats.org/officeDocument/2006/relationships/font" Target="fonts/GillSans-regular.fntdata"/><Relationship Id="rId95" Type="http://schemas.openxmlformats.org/officeDocument/2006/relationships/font" Target="fonts/Roboto-bold.fntdata"/><Relationship Id="rId94" Type="http://schemas.openxmlformats.org/officeDocument/2006/relationships/font" Target="fonts/Roboto-regular.fntdata"/><Relationship Id="rId97" Type="http://schemas.openxmlformats.org/officeDocument/2006/relationships/font" Target="fonts/Roboto-boldItalic.fntdata"/><Relationship Id="rId96" Type="http://schemas.openxmlformats.org/officeDocument/2006/relationships/font" Target="fonts/Roboto-italic.fntdata"/><Relationship Id="rId11" Type="http://schemas.openxmlformats.org/officeDocument/2006/relationships/slideMaster" Target="slideMasters/slideMaster8.xml"/><Relationship Id="rId99" Type="http://schemas.openxmlformats.org/officeDocument/2006/relationships/font" Target="fonts/KarlaSemiBold-bold.fntdata"/><Relationship Id="rId10" Type="http://schemas.openxmlformats.org/officeDocument/2006/relationships/slideMaster" Target="slideMasters/slideMaster7.xml"/><Relationship Id="rId98" Type="http://schemas.openxmlformats.org/officeDocument/2006/relationships/font" Target="fonts/KarlaSemiBold-regular.fntdata"/><Relationship Id="rId13" Type="http://schemas.openxmlformats.org/officeDocument/2006/relationships/slide" Target="slides/slide1.xml"/><Relationship Id="rId12" Type="http://schemas.openxmlformats.org/officeDocument/2006/relationships/notesMaster" Target="notesMasters/notesMaster1.xml"/><Relationship Id="rId91" Type="http://schemas.openxmlformats.org/officeDocument/2006/relationships/font" Target="fonts/InterSemiBold-bold.fntdata"/><Relationship Id="rId90" Type="http://schemas.openxmlformats.org/officeDocument/2006/relationships/font" Target="fonts/InterSemiBold-regular.fntdata"/><Relationship Id="rId93" Type="http://schemas.openxmlformats.org/officeDocument/2006/relationships/font" Target="fonts/InterLight-bold.fntdata"/><Relationship Id="rId92" Type="http://schemas.openxmlformats.org/officeDocument/2006/relationships/font" Target="fonts/InterLight-regular.fntdata"/><Relationship Id="rId118" Type="http://schemas.openxmlformats.org/officeDocument/2006/relationships/font" Target="fonts/EncodeSansSemiCondensed-regular.fntdata"/><Relationship Id="rId117" Type="http://schemas.openxmlformats.org/officeDocument/2006/relationships/font" Target="fonts/TitilliumWeb-boldItalic.fntdata"/><Relationship Id="rId116" Type="http://schemas.openxmlformats.org/officeDocument/2006/relationships/font" Target="fonts/TitilliumWeb-italic.fntdata"/><Relationship Id="rId115" Type="http://schemas.openxmlformats.org/officeDocument/2006/relationships/font" Target="fonts/TitilliumWeb-bold.fntdata"/><Relationship Id="rId119" Type="http://schemas.openxmlformats.org/officeDocument/2006/relationships/font" Target="fonts/EncodeSansSemiCondensed-bold.fntdata"/><Relationship Id="rId15" Type="http://schemas.openxmlformats.org/officeDocument/2006/relationships/slide" Target="slides/slide3.xml"/><Relationship Id="rId110" Type="http://schemas.openxmlformats.org/officeDocument/2006/relationships/font" Target="fonts/LatoLight-regular.fntdata"/><Relationship Id="rId14" Type="http://schemas.openxmlformats.org/officeDocument/2006/relationships/slide" Target="slides/slide2.xml"/><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14" Type="http://schemas.openxmlformats.org/officeDocument/2006/relationships/font" Target="fonts/TitilliumWeb-regular.fntdata"/><Relationship Id="rId18" Type="http://schemas.openxmlformats.org/officeDocument/2006/relationships/slide" Target="slides/slide6.xml"/><Relationship Id="rId113" Type="http://schemas.openxmlformats.org/officeDocument/2006/relationships/font" Target="fonts/LatoLight-boldItalic.fntdata"/><Relationship Id="rId112" Type="http://schemas.openxmlformats.org/officeDocument/2006/relationships/font" Target="fonts/LatoLight-italic.fntdata"/><Relationship Id="rId111" Type="http://schemas.openxmlformats.org/officeDocument/2006/relationships/font" Target="fonts/LatoLight-bold.fntdata"/><Relationship Id="rId84" Type="http://schemas.openxmlformats.org/officeDocument/2006/relationships/font" Target="fonts/CenturyGothic-italic.fntdata"/><Relationship Id="rId83" Type="http://schemas.openxmlformats.org/officeDocument/2006/relationships/font" Target="fonts/CenturyGothic-bold.fntdata"/><Relationship Id="rId86" Type="http://schemas.openxmlformats.org/officeDocument/2006/relationships/font" Target="fonts/RalewaySemiBold-regular.fntdata"/><Relationship Id="rId85" Type="http://schemas.openxmlformats.org/officeDocument/2006/relationships/font" Target="fonts/CenturyGothic-boldItalic.fntdata"/><Relationship Id="rId88" Type="http://schemas.openxmlformats.org/officeDocument/2006/relationships/font" Target="fonts/RalewaySemiBold-italic.fntdata"/><Relationship Id="rId87" Type="http://schemas.openxmlformats.org/officeDocument/2006/relationships/font" Target="fonts/RalewaySemiBold-bold.fntdata"/><Relationship Id="rId89" Type="http://schemas.openxmlformats.org/officeDocument/2006/relationships/font" Target="fonts/RalewaySemiBold-boldItalic.fntdata"/><Relationship Id="rId80" Type="http://schemas.openxmlformats.org/officeDocument/2006/relationships/font" Target="fonts/PoppinsLight-italic.fntdata"/><Relationship Id="rId82" Type="http://schemas.openxmlformats.org/officeDocument/2006/relationships/font" Target="fonts/CenturyGothic-regular.fntdata"/><Relationship Id="rId81" Type="http://schemas.openxmlformats.org/officeDocument/2006/relationships/font" Target="fonts/PoppinsLight-boldItalic.fntdata"/><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font" Target="fonts/KarlaLight-boldItalic.fntdata"/><Relationship Id="rId72" Type="http://schemas.openxmlformats.org/officeDocument/2006/relationships/font" Target="fonts/KarlaLight-italic.fntdata"/><Relationship Id="rId75" Type="http://schemas.openxmlformats.org/officeDocument/2006/relationships/font" Target="fonts/Garamond-bold.fntdata"/><Relationship Id="rId74" Type="http://schemas.openxmlformats.org/officeDocument/2006/relationships/font" Target="fonts/Garamond-regular.fntdata"/><Relationship Id="rId77" Type="http://schemas.openxmlformats.org/officeDocument/2006/relationships/font" Target="fonts/Garamond-boldItalic.fntdata"/><Relationship Id="rId76" Type="http://schemas.openxmlformats.org/officeDocument/2006/relationships/font" Target="fonts/Garamond-italic.fntdata"/><Relationship Id="rId79" Type="http://schemas.openxmlformats.org/officeDocument/2006/relationships/font" Target="fonts/PoppinsLight-bold.fntdata"/><Relationship Id="rId78" Type="http://schemas.openxmlformats.org/officeDocument/2006/relationships/font" Target="fonts/PoppinsLight-regular.fntdata"/><Relationship Id="rId71" Type="http://schemas.openxmlformats.org/officeDocument/2006/relationships/font" Target="fonts/KarlaLight-bold.fntdata"/><Relationship Id="rId70" Type="http://schemas.openxmlformats.org/officeDocument/2006/relationships/font" Target="fonts/KarlaLight-regular.fntdata"/><Relationship Id="rId62" Type="http://schemas.openxmlformats.org/officeDocument/2006/relationships/slide" Target="slides/slide50.xml"/><Relationship Id="rId61" Type="http://schemas.openxmlformats.org/officeDocument/2006/relationships/slide" Target="slides/slide49.xml"/><Relationship Id="rId64" Type="http://schemas.openxmlformats.org/officeDocument/2006/relationships/slide" Target="slides/slide52.xml"/><Relationship Id="rId63" Type="http://schemas.openxmlformats.org/officeDocument/2006/relationships/slide" Target="slides/slide51.xml"/><Relationship Id="rId66" Type="http://schemas.openxmlformats.org/officeDocument/2006/relationships/font" Target="fonts/Raleway-regular.fntdata"/><Relationship Id="rId65" Type="http://schemas.openxmlformats.org/officeDocument/2006/relationships/slide" Target="slides/slide53.xml"/><Relationship Id="rId68" Type="http://schemas.openxmlformats.org/officeDocument/2006/relationships/font" Target="fonts/Raleway-italic.fntdata"/><Relationship Id="rId67" Type="http://schemas.openxmlformats.org/officeDocument/2006/relationships/font" Target="fonts/Raleway-bold.fntdata"/><Relationship Id="rId60" Type="http://schemas.openxmlformats.org/officeDocument/2006/relationships/slide" Target="slides/slide48.xml"/><Relationship Id="rId69" Type="http://schemas.openxmlformats.org/officeDocument/2006/relationships/font" Target="fonts/Raleway-boldItalic.fntdata"/><Relationship Id="rId51" Type="http://schemas.openxmlformats.org/officeDocument/2006/relationships/slide" Target="slides/slide39.xml"/><Relationship Id="rId50" Type="http://schemas.openxmlformats.org/officeDocument/2006/relationships/slide" Target="slides/slide38.xml"/><Relationship Id="rId53" Type="http://schemas.openxmlformats.org/officeDocument/2006/relationships/slide" Target="slides/slide41.xml"/><Relationship Id="rId52" Type="http://schemas.openxmlformats.org/officeDocument/2006/relationships/slide" Target="slides/slide40.xml"/><Relationship Id="rId55" Type="http://schemas.openxmlformats.org/officeDocument/2006/relationships/slide" Target="slides/slide43.xml"/><Relationship Id="rId54" Type="http://schemas.openxmlformats.org/officeDocument/2006/relationships/slide" Target="slides/slide42.xml"/><Relationship Id="rId57" Type="http://schemas.openxmlformats.org/officeDocument/2006/relationships/slide" Target="slides/slide45.xml"/><Relationship Id="rId56" Type="http://schemas.openxmlformats.org/officeDocument/2006/relationships/slide" Target="slides/slide44.xml"/><Relationship Id="rId59" Type="http://schemas.openxmlformats.org/officeDocument/2006/relationships/slide" Target="slides/slide47.xml"/><Relationship Id="rId58"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0" name="Google Shape;81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16008a8c656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4" name="Google Shape;884;g16008a8c65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914400" rtl="0" algn="l">
              <a:spcBef>
                <a:spcPts val="0"/>
              </a:spcBef>
              <a:spcAft>
                <a:spcPts val="0"/>
              </a:spcAft>
              <a:buNone/>
            </a:pPr>
            <a:r>
              <a:t/>
            </a:r>
            <a:endParaRPr sz="1800">
              <a:solidFill>
                <a:srgbClr val="2E363D"/>
              </a:solidFill>
              <a:latin typeface="Century Gothic"/>
              <a:ea typeface="Century Gothic"/>
              <a:cs typeface="Century Gothic"/>
              <a:sym typeface="Century Gothic"/>
            </a:endParaRPr>
          </a:p>
        </p:txBody>
      </p:sp>
      <p:sp>
        <p:nvSpPr>
          <p:cNvPr id="892" name="Google Shape;892;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13ecf94fd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4" name="Google Shape;904;g13ecf94fd4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16008a8c656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2" name="Google Shape;912;g16008a8c656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16008a8c65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0" name="Google Shape;920;g16008a8c656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16008a8c656_0_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8" name="Google Shape;928;g16008a8c656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268cef16c9b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5" name="Google Shape;935;g268cef16c9b_0_2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I want you to consider the idea of a collaborative model versus our typical “expert” model of service deliver in literacy . - while understanding that we will always need our experts,literacy is part of everyday life - that means  everyone needs to be considered as someone who can be influenced and who can influence. When I present I will often have people in the audience who know more than I do and could be presenting the content much better than me.They might be sitting there saying ”I already know this” or “I am already doing this”. My charge to them is to think about who they are influencing - whose mind are they changing - who are they targeting to share their story with?</a:t>
            </a:r>
            <a:endParaRPr sz="14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16008a8c656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7" name="Google Shape;957;g16008a8c656_0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164145a4df4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5" name="Google Shape;965;g164145a4df4_0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2929a39ca95_0_5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3" name="Google Shape;973;g2929a39ca95_0_5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292f61abad7_9_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8" name="Google Shape;818;g292f61abad7_9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2929a39ca95_0_5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Marlene</a:t>
            </a:r>
            <a:endParaRPr/>
          </a:p>
          <a:p>
            <a:pPr indent="0" lvl="0" marL="0" rtl="0" algn="l">
              <a:lnSpc>
                <a:spcPct val="100000"/>
              </a:lnSpc>
              <a:spcBef>
                <a:spcPts val="0"/>
              </a:spcBef>
              <a:spcAft>
                <a:spcPts val="0"/>
              </a:spcAft>
              <a:buSzPts val="1400"/>
              <a:buNone/>
            </a:pPr>
            <a:r>
              <a:rPr lang="en"/>
              <a:t>drivers that move us toward change</a:t>
            </a:r>
            <a:endParaRPr/>
          </a:p>
          <a:p>
            <a:pPr indent="-317500" lvl="0" marL="457200" rtl="0" algn="l">
              <a:lnSpc>
                <a:spcPct val="100000"/>
              </a:lnSpc>
              <a:spcBef>
                <a:spcPts val="0"/>
              </a:spcBef>
              <a:spcAft>
                <a:spcPts val="0"/>
              </a:spcAft>
              <a:buSzPts val="1400"/>
              <a:buChar char="●"/>
            </a:pPr>
            <a:r>
              <a:rPr lang="en"/>
              <a:t>lack of direction - unclear outcomes</a:t>
            </a:r>
            <a:endParaRPr/>
          </a:p>
          <a:p>
            <a:pPr indent="-317500" lvl="0" marL="457200" rtl="0" algn="l">
              <a:lnSpc>
                <a:spcPct val="100000"/>
              </a:lnSpc>
              <a:spcBef>
                <a:spcPts val="0"/>
              </a:spcBef>
              <a:spcAft>
                <a:spcPts val="0"/>
              </a:spcAft>
              <a:buSzPts val="1400"/>
              <a:buChar char="●"/>
            </a:pPr>
            <a:r>
              <a:rPr lang="en"/>
              <a:t>progress to outcomes is stalled or blurry</a:t>
            </a:r>
            <a:endParaRPr/>
          </a:p>
          <a:p>
            <a:pPr indent="-317500" lvl="0" marL="457200" rtl="0" algn="l">
              <a:lnSpc>
                <a:spcPct val="100000"/>
              </a:lnSpc>
              <a:spcBef>
                <a:spcPts val="0"/>
              </a:spcBef>
              <a:spcAft>
                <a:spcPts val="0"/>
              </a:spcAft>
              <a:buSzPts val="1400"/>
              <a:buChar char="●"/>
            </a:pPr>
            <a:r>
              <a:rPr lang="en"/>
              <a:t>unfulfilled partnerships - do we even consider who we could be partnering with?</a:t>
            </a:r>
            <a:endParaRPr/>
          </a:p>
        </p:txBody>
      </p:sp>
      <p:sp>
        <p:nvSpPr>
          <p:cNvPr id="981" name="Google Shape;981;g2929a39ca95_0_5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2929a39ca95_0_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0" name="Google Shape;990;g2929a39ca95_0_5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2929a39ca95_0_5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8" name="Google Shape;998;g2929a39ca95_0_5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g2929a39ca95_0_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6" name="Google Shape;1006;g2929a39ca95_0_5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2929a39ca95_0_6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4" name="Google Shape;1014;g2929a39ca95_0_6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g2929a39ca95_0_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2" name="Google Shape;1022;g2929a39ca95_0_6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2929a39ca95_0_6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0" name="Google Shape;1030;g2929a39ca95_0_6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g2929a39ca95_0_6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0" name="Google Shape;1040;g2929a39ca95_0_6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g2929a39ca95_0_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8" name="Google Shape;1048;g2929a39ca95_0_6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2929a39ca95_0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6" name="Google Shape;1056;g2929a39ca95_0_6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268cef16c9b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7" name="Google Shape;827;g268cef16c9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g2929a39ca95_0_6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4" name="Google Shape;1064;g2929a39ca95_0_6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2929a39ca95_0_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3" name="Google Shape;1073;g2929a39ca95_0_6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g2929a39ca95_0_6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1" name="Google Shape;1081;g2929a39ca95_0_6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2929a39ca95_0_6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9" name="Google Shape;1089;g2929a39ca95_0_6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g268ea5f0c1a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7" name="Google Shape;1097;g268ea5f0c1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g268cef16c9b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7" name="Google Shape;1107;g268cef16c9b_0_3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g268cef16c9b_0_3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5" name="Google Shape;1115;g268cef16c9b_0_3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2929a39ca95_0_6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4" name="Google Shape;1124;g2929a39ca95_0_6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g2929a39ca95_0_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3" name="Google Shape;1133;g2929a39ca95_0_6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g2929a39ca95_0_6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1" name="Google Shape;1141;g2929a39ca95_0_6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16008a8c656_1_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5" name="Google Shape;835;g16008a8c656_1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7" name="Shape 1147"/>
        <p:cNvGrpSpPr/>
        <p:nvPr/>
      </p:nvGrpSpPr>
      <p:grpSpPr>
        <a:xfrm>
          <a:off x="0" y="0"/>
          <a:ext cx="0" cy="0"/>
          <a:chOff x="0" y="0"/>
          <a:chExt cx="0" cy="0"/>
        </a:xfrm>
      </p:grpSpPr>
      <p:sp>
        <p:nvSpPr>
          <p:cNvPr id="1148" name="Google Shape;1148;g2929a39ca95_0_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9" name="Google Shape;1149;g2929a39ca95_0_7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g2929a39ca95_0_7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7" name="Google Shape;1157;g2929a39ca95_0_7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3" name="Shape 1163"/>
        <p:cNvGrpSpPr/>
        <p:nvPr/>
      </p:nvGrpSpPr>
      <p:grpSpPr>
        <a:xfrm>
          <a:off x="0" y="0"/>
          <a:ext cx="0" cy="0"/>
          <a:chOff x="0" y="0"/>
          <a:chExt cx="0" cy="0"/>
        </a:xfrm>
      </p:grpSpPr>
      <p:sp>
        <p:nvSpPr>
          <p:cNvPr id="1164" name="Google Shape;1164;g2929a39ca95_0_7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5" name="Google Shape;1165;g2929a39ca95_0_7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g2929a39ca95_0_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4" name="Google Shape;1174;g2929a39ca95_0_7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g292f61abad7_3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82" name="Google Shape;1182;g292f61abad7_3_1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g292f61abad7_6_2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Marlene</a:t>
            </a:r>
            <a:endParaRPr/>
          </a:p>
          <a:p>
            <a:pPr indent="0" lvl="0" marL="0" rtl="0" algn="l">
              <a:lnSpc>
                <a:spcPct val="100000"/>
              </a:lnSpc>
              <a:spcBef>
                <a:spcPts val="0"/>
              </a:spcBef>
              <a:spcAft>
                <a:spcPts val="0"/>
              </a:spcAft>
              <a:buSzPts val="1400"/>
              <a:buNone/>
            </a:pPr>
            <a:r>
              <a:rPr lang="en"/>
              <a:t>We’ve defined the barriers above, so this slide focuses on the interplay between them. E.g. Building knowledge will improve skill. Changing policy can cause practice to change.</a:t>
            </a:r>
            <a:endParaRPr/>
          </a:p>
        </p:txBody>
      </p:sp>
      <p:sp>
        <p:nvSpPr>
          <p:cNvPr id="1189" name="Google Shape;1189;g292f61abad7_6_286: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g292f61abad7_6_3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7" name="Google Shape;1217;g292f61abad7_6_3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g292f61abad7_3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9" name="Google Shape;1229;g292f61abad7_3_3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g292f61abad7_6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7" name="Google Shape;1237;g292f61abad7_6_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g292f61abad7_6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5" name="Google Shape;1245;g292f61abad7_6_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16008a8c656_1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3" name="Google Shape;843;g16008a8c656_1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C18"/>
              </a:buClr>
              <a:buSzPts val="1400"/>
              <a:buFont typeface="Arial"/>
              <a:buNone/>
            </a:pPr>
            <a:r>
              <a:t/>
            </a:r>
            <a:endParaRPr>
              <a:solidFill>
                <a:schemeClr val="dk1"/>
              </a:solidFill>
            </a:endParaRPr>
          </a:p>
          <a:p>
            <a:pPr indent="0" lvl="0" marL="0" rtl="0" algn="l">
              <a:lnSpc>
                <a:spcPct val="100000"/>
              </a:lnSpc>
              <a:spcBef>
                <a:spcPts val="1800"/>
              </a:spcBef>
              <a:spcAft>
                <a:spcPts val="0"/>
              </a:spcAft>
              <a:buClr>
                <a:srgbClr val="000C18"/>
              </a:buClr>
              <a:buSzPts val="1400"/>
              <a:buFont typeface="Arial"/>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g2929a39ca95_0_7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3" name="Google Shape;1253;g2929a39ca95_0_7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g292f61abad7_3_6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1" name="Google Shape;1261;g292f61abad7_3_6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g292f61abad7_6_9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269" name="Google Shape;1269;g292f61abad7_6_9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g292f61abad7_6_3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6" name="Google Shape;1276;g292f61abad7_6_3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16008a8c656_1_1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1" name="Google Shape;851;g16008a8c656_1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Perception wheel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16008a8c656_1_1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16008a8c656_1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13e5fb5df5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7" name="Google Shape;867;g13e5fb5df5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13e4f26d765_2_6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5" name="Google Shape;875;g13e4f26d765_2_6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Teacher training literature seems to indicate that mastery of teaching skills be accomplished through the use of these 3 elements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jp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jp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jp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jp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jp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jp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jp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jp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jp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jp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jp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jp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jp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jp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9" name="Shape 9"/>
        <p:cNvGrpSpPr/>
        <p:nvPr/>
      </p:nvGrpSpPr>
      <p:grpSpPr>
        <a:xfrm>
          <a:off x="0" y="0"/>
          <a:ext cx="0" cy="0"/>
          <a:chOff x="0" y="0"/>
          <a:chExt cx="0" cy="0"/>
        </a:xfrm>
      </p:grpSpPr>
      <p:sp>
        <p:nvSpPr>
          <p:cNvPr id="10" name="Google Shape;10;p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2"/>
          <p:cNvSpPr txBox="1"/>
          <p:nvPr>
            <p:ph idx="12" type="sldNum"/>
          </p:nvPr>
        </p:nvSpPr>
        <p:spPr>
          <a:xfrm>
            <a:off x="6553200" y="4767263"/>
            <a:ext cx="2133600" cy="230700"/>
          </a:xfrm>
          <a:prstGeom prst="rect">
            <a:avLst/>
          </a:prstGeom>
          <a:noFill/>
          <a:ln>
            <a:noFill/>
          </a:ln>
        </p:spPr>
        <p:txBody>
          <a:bodyPr anchorCtr="0" anchor="ctr" bIns="45700" lIns="91425" spcFirstLastPara="1" rIns="91425" wrap="square" tIns="45700">
            <a:spAutoFit/>
          </a:bodyPr>
          <a:lstStyle>
            <a:lvl1pPr indent="0" lvl="0" marL="0" marR="0" algn="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1pPr>
            <a:lvl2pPr indent="0" lvl="1" marL="0" marR="0" algn="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2pPr>
            <a:lvl3pPr indent="0" lvl="2" marL="0" marR="0" algn="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3pPr>
            <a:lvl4pPr indent="0" lvl="3" marL="0" marR="0" algn="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4pPr>
            <a:lvl5pPr indent="0" lvl="4" marL="0" marR="0" algn="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5pPr>
            <a:lvl6pPr indent="0" lvl="5" marL="0" marR="0" algn="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6pPr>
            <a:lvl7pPr indent="0" lvl="6" marL="0" marR="0" algn="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7pPr>
            <a:lvl8pPr indent="0" lvl="7" marL="0" marR="0" algn="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8pPr>
            <a:lvl9pPr indent="0" lvl="8" marL="0" marR="0" algn="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44" name="Shape 44"/>
        <p:cNvGrpSpPr/>
        <p:nvPr/>
      </p:nvGrpSpPr>
      <p:grpSpPr>
        <a:xfrm>
          <a:off x="0" y="0"/>
          <a:ext cx="0" cy="0"/>
          <a:chOff x="0" y="0"/>
          <a:chExt cx="0" cy="0"/>
        </a:xfrm>
      </p:grpSpPr>
      <p:sp>
        <p:nvSpPr>
          <p:cNvPr id="45" name="Google Shape;45;p11"/>
          <p:cNvSpPr txBox="1"/>
          <p:nvPr>
            <p:ph idx="1" type="body"/>
          </p:nvPr>
        </p:nvSpPr>
        <p:spPr>
          <a:xfrm>
            <a:off x="538163" y="400050"/>
            <a:ext cx="8062800" cy="4333800"/>
          </a:xfrm>
          <a:prstGeom prst="rect">
            <a:avLst/>
          </a:prstGeom>
          <a:noFill/>
          <a:ln>
            <a:noFill/>
          </a:ln>
        </p:spPr>
        <p:txBody>
          <a:bodyPr anchorCtr="0" anchor="ctr" bIns="19050" lIns="19050" spcFirstLastPara="1" rIns="19050" wrap="square" tIns="19050">
            <a:normAutofit/>
          </a:bodyPr>
          <a:lstStyle>
            <a:lvl1pPr indent="-266700" lvl="0" marL="457200" algn="l">
              <a:lnSpc>
                <a:spcPct val="120000"/>
              </a:lnSpc>
              <a:spcBef>
                <a:spcPts val="2400"/>
              </a:spcBef>
              <a:spcAft>
                <a:spcPts val="0"/>
              </a:spcAft>
              <a:buClr>
                <a:srgbClr val="535353"/>
              </a:buClr>
              <a:buSzPts val="600"/>
              <a:buChar char="•"/>
              <a:defRPr/>
            </a:lvl1pPr>
            <a:lvl2pPr indent="-266700" lvl="1" marL="914400" algn="l">
              <a:lnSpc>
                <a:spcPct val="120000"/>
              </a:lnSpc>
              <a:spcBef>
                <a:spcPts val="2400"/>
              </a:spcBef>
              <a:spcAft>
                <a:spcPts val="0"/>
              </a:spcAft>
              <a:buClr>
                <a:srgbClr val="535353"/>
              </a:buClr>
              <a:buSzPts val="600"/>
              <a:buChar char="•"/>
              <a:defRPr/>
            </a:lvl2pPr>
            <a:lvl3pPr indent="-266700" lvl="2" marL="1371600" algn="l">
              <a:lnSpc>
                <a:spcPct val="120000"/>
              </a:lnSpc>
              <a:spcBef>
                <a:spcPts val="2400"/>
              </a:spcBef>
              <a:spcAft>
                <a:spcPts val="0"/>
              </a:spcAft>
              <a:buClr>
                <a:srgbClr val="535353"/>
              </a:buClr>
              <a:buSzPts val="600"/>
              <a:buChar char="•"/>
              <a:defRPr/>
            </a:lvl3pPr>
            <a:lvl4pPr indent="-266700" lvl="3" marL="1828800" algn="l">
              <a:lnSpc>
                <a:spcPct val="120000"/>
              </a:lnSpc>
              <a:spcBef>
                <a:spcPts val="2400"/>
              </a:spcBef>
              <a:spcAft>
                <a:spcPts val="0"/>
              </a:spcAft>
              <a:buClr>
                <a:srgbClr val="535353"/>
              </a:buClr>
              <a:buSzPts val="600"/>
              <a:buChar char="•"/>
              <a:defRPr/>
            </a:lvl4pPr>
            <a:lvl5pPr indent="-266700" lvl="4" marL="2286000" algn="l">
              <a:lnSpc>
                <a:spcPct val="120000"/>
              </a:lnSpc>
              <a:spcBef>
                <a:spcPts val="2400"/>
              </a:spcBef>
              <a:spcAft>
                <a:spcPts val="0"/>
              </a:spcAft>
              <a:buClr>
                <a:srgbClr val="535353"/>
              </a:buClr>
              <a:buSzPts val="600"/>
              <a:buChar char="•"/>
              <a:defRPr/>
            </a:lvl5pPr>
            <a:lvl6pPr indent="-266700" lvl="5" marL="2743200" algn="l">
              <a:lnSpc>
                <a:spcPct val="120000"/>
              </a:lnSpc>
              <a:spcBef>
                <a:spcPts val="2400"/>
              </a:spcBef>
              <a:spcAft>
                <a:spcPts val="0"/>
              </a:spcAft>
              <a:buClr>
                <a:srgbClr val="535353"/>
              </a:buClr>
              <a:buSzPts val="600"/>
              <a:buChar char="•"/>
              <a:defRPr/>
            </a:lvl6pPr>
            <a:lvl7pPr indent="-266700" lvl="6" marL="3200400" algn="l">
              <a:lnSpc>
                <a:spcPct val="120000"/>
              </a:lnSpc>
              <a:spcBef>
                <a:spcPts val="2400"/>
              </a:spcBef>
              <a:spcAft>
                <a:spcPts val="0"/>
              </a:spcAft>
              <a:buClr>
                <a:srgbClr val="535353"/>
              </a:buClr>
              <a:buSzPts val="600"/>
              <a:buChar char="•"/>
              <a:defRPr/>
            </a:lvl7pPr>
            <a:lvl8pPr indent="-266700" lvl="7" marL="3657600" algn="l">
              <a:lnSpc>
                <a:spcPct val="120000"/>
              </a:lnSpc>
              <a:spcBef>
                <a:spcPts val="2400"/>
              </a:spcBef>
              <a:spcAft>
                <a:spcPts val="0"/>
              </a:spcAft>
              <a:buClr>
                <a:srgbClr val="535353"/>
              </a:buClr>
              <a:buSzPts val="600"/>
              <a:buChar char="•"/>
              <a:defRPr/>
            </a:lvl8pPr>
            <a:lvl9pPr indent="-266700" lvl="8" marL="4114800" algn="l">
              <a:lnSpc>
                <a:spcPct val="120000"/>
              </a:lnSpc>
              <a:spcBef>
                <a:spcPts val="2400"/>
              </a:spcBef>
              <a:spcAft>
                <a:spcPts val="0"/>
              </a:spcAft>
              <a:buClr>
                <a:srgbClr val="535353"/>
              </a:buClr>
              <a:buSzPts val="600"/>
              <a:buChar char="•"/>
              <a:defRPr/>
            </a:lvl9pPr>
          </a:lstStyle>
          <a:p/>
        </p:txBody>
      </p:sp>
      <p:sp>
        <p:nvSpPr>
          <p:cNvPr id="46" name="Google Shape;46;p11"/>
          <p:cNvSpPr txBox="1"/>
          <p:nvPr>
            <p:ph idx="12" type="sldNum"/>
          </p:nvPr>
        </p:nvSpPr>
        <p:spPr>
          <a:xfrm>
            <a:off x="4491037" y="4905375"/>
            <a:ext cx="157200" cy="177000"/>
          </a:xfrm>
          <a:prstGeom prst="rect">
            <a:avLst/>
          </a:prstGeom>
          <a:noFill/>
          <a:ln>
            <a:noFill/>
          </a:ln>
        </p:spPr>
        <p:txBody>
          <a:bodyPr anchorCtr="0" anchor="t" bIns="19050" lIns="19050" spcFirstLastPara="1" rIns="19050" wrap="square" tIns="19050">
            <a:spAutoFit/>
          </a:bodyPr>
          <a:lstStyle>
            <a:lvl1pPr indent="0" lvl="0"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1pPr>
            <a:lvl2pPr indent="0" lvl="1"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2pPr>
            <a:lvl3pPr indent="0" lvl="2"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3pPr>
            <a:lvl4pPr indent="0" lvl="3"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4pPr>
            <a:lvl5pPr indent="0" lvl="4"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5pPr>
            <a:lvl6pPr indent="0" lvl="5"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6pPr>
            <a:lvl7pPr indent="0" lvl="6"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7pPr>
            <a:lvl8pPr indent="0" lvl="7"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8pPr>
            <a:lvl9pPr indent="0" lvl="8"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38" name="Shape 638"/>
        <p:cNvGrpSpPr/>
        <p:nvPr/>
      </p:nvGrpSpPr>
      <p:grpSpPr>
        <a:xfrm>
          <a:off x="0" y="0"/>
          <a:ext cx="0" cy="0"/>
          <a:chOff x="0" y="0"/>
          <a:chExt cx="0" cy="0"/>
        </a:xfrm>
      </p:grpSpPr>
      <p:sp>
        <p:nvSpPr>
          <p:cNvPr id="639" name="Google Shape;639;p106"/>
          <p:cNvSpPr/>
          <p:nvPr/>
        </p:nvSpPr>
        <p:spPr>
          <a:xfrm>
            <a:off x="6765289" y="178308"/>
            <a:ext cx="2194800" cy="4786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106"/>
          <p:cNvSpPr txBox="1"/>
          <p:nvPr>
            <p:ph type="title"/>
          </p:nvPr>
        </p:nvSpPr>
        <p:spPr>
          <a:xfrm>
            <a:off x="6972300" y="455544"/>
            <a:ext cx="1823100" cy="12345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800"/>
              <a:buFont typeface="Garamond"/>
              <a:buNone/>
              <a:defRPr b="0" i="0" sz="2800" u="none" cap="none" strike="noStrike">
                <a:solidFill>
                  <a:schemeClr val="dk1"/>
                </a:solidFill>
                <a:latin typeface="Garamond"/>
                <a:ea typeface="Garamond"/>
                <a:cs typeface="Garamond"/>
                <a:sym typeface="Garamond"/>
              </a:defRPr>
            </a:lvl1pPr>
            <a:lvl2pPr lvl="1" rtl="0" algn="l">
              <a:lnSpc>
                <a:spcPct val="100000"/>
              </a:lnSpc>
              <a:spcBef>
                <a:spcPts val="0"/>
              </a:spcBef>
              <a:spcAft>
                <a:spcPts val="0"/>
              </a:spcAft>
              <a:buSzPts val="3600"/>
              <a:buNone/>
              <a:defRPr sz="1800"/>
            </a:lvl2pPr>
            <a:lvl3pPr lvl="2" rtl="0" algn="l">
              <a:lnSpc>
                <a:spcPct val="100000"/>
              </a:lnSpc>
              <a:spcBef>
                <a:spcPts val="0"/>
              </a:spcBef>
              <a:spcAft>
                <a:spcPts val="0"/>
              </a:spcAft>
              <a:buSzPts val="3600"/>
              <a:buNone/>
              <a:defRPr sz="1800"/>
            </a:lvl3pPr>
            <a:lvl4pPr lvl="3" rtl="0" algn="l">
              <a:lnSpc>
                <a:spcPct val="100000"/>
              </a:lnSpc>
              <a:spcBef>
                <a:spcPts val="0"/>
              </a:spcBef>
              <a:spcAft>
                <a:spcPts val="0"/>
              </a:spcAft>
              <a:buSzPts val="3600"/>
              <a:buNone/>
              <a:defRPr sz="1800"/>
            </a:lvl4pPr>
            <a:lvl5pPr lvl="4" rtl="0" algn="l">
              <a:lnSpc>
                <a:spcPct val="100000"/>
              </a:lnSpc>
              <a:spcBef>
                <a:spcPts val="0"/>
              </a:spcBef>
              <a:spcAft>
                <a:spcPts val="0"/>
              </a:spcAft>
              <a:buSzPts val="3600"/>
              <a:buNone/>
              <a:defRPr sz="1800"/>
            </a:lvl5pPr>
            <a:lvl6pPr lvl="5" rtl="0" algn="l">
              <a:lnSpc>
                <a:spcPct val="100000"/>
              </a:lnSpc>
              <a:spcBef>
                <a:spcPts val="0"/>
              </a:spcBef>
              <a:spcAft>
                <a:spcPts val="0"/>
              </a:spcAft>
              <a:buSzPts val="3600"/>
              <a:buNone/>
              <a:defRPr sz="1800"/>
            </a:lvl6pPr>
            <a:lvl7pPr lvl="6" rtl="0" algn="l">
              <a:lnSpc>
                <a:spcPct val="100000"/>
              </a:lnSpc>
              <a:spcBef>
                <a:spcPts val="0"/>
              </a:spcBef>
              <a:spcAft>
                <a:spcPts val="0"/>
              </a:spcAft>
              <a:buSzPts val="3600"/>
              <a:buNone/>
              <a:defRPr sz="1800"/>
            </a:lvl7pPr>
            <a:lvl8pPr lvl="7" rtl="0" algn="l">
              <a:lnSpc>
                <a:spcPct val="100000"/>
              </a:lnSpc>
              <a:spcBef>
                <a:spcPts val="0"/>
              </a:spcBef>
              <a:spcAft>
                <a:spcPts val="0"/>
              </a:spcAft>
              <a:buSzPts val="3600"/>
              <a:buNone/>
              <a:defRPr sz="1800"/>
            </a:lvl8pPr>
            <a:lvl9pPr lvl="8" rtl="0" algn="l">
              <a:lnSpc>
                <a:spcPct val="100000"/>
              </a:lnSpc>
              <a:spcBef>
                <a:spcPts val="0"/>
              </a:spcBef>
              <a:spcAft>
                <a:spcPts val="0"/>
              </a:spcAft>
              <a:buSzPts val="3600"/>
              <a:buNone/>
              <a:defRPr sz="1800"/>
            </a:lvl9pPr>
          </a:lstStyle>
          <a:p/>
        </p:txBody>
      </p:sp>
      <p:sp>
        <p:nvSpPr>
          <p:cNvPr id="641" name="Google Shape;641;p106"/>
          <p:cNvSpPr txBox="1"/>
          <p:nvPr>
            <p:ph idx="1" type="body"/>
          </p:nvPr>
        </p:nvSpPr>
        <p:spPr>
          <a:xfrm>
            <a:off x="514350" y="457200"/>
            <a:ext cx="5829300" cy="4000500"/>
          </a:xfrm>
          <a:prstGeom prst="rect">
            <a:avLst/>
          </a:prstGeom>
          <a:noFill/>
          <a:ln>
            <a:noFill/>
          </a:ln>
        </p:spPr>
        <p:txBody>
          <a:bodyPr anchorCtr="0" anchor="t" bIns="45700" lIns="91425" spcFirstLastPara="1" rIns="91425" wrap="square" tIns="45700">
            <a:noAutofit/>
          </a:bodyPr>
          <a:lstStyle>
            <a:lvl1pPr indent="-349250" lvl="0" marL="457200" marR="0" rtl="0" algn="l">
              <a:lnSpc>
                <a:spcPct val="100000"/>
              </a:lnSpc>
              <a:spcBef>
                <a:spcPts val="900"/>
              </a:spcBef>
              <a:spcAft>
                <a:spcPts val="0"/>
              </a:spcAft>
              <a:buClr>
                <a:srgbClr val="262626"/>
              </a:buClr>
              <a:buSzPts val="1900"/>
              <a:buFont typeface="Garamond"/>
              <a:buChar char="◦"/>
              <a:defRPr b="0" i="0" sz="19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642" name="Google Shape;642;p106"/>
          <p:cNvSpPr txBox="1"/>
          <p:nvPr>
            <p:ph idx="2" type="body"/>
          </p:nvPr>
        </p:nvSpPr>
        <p:spPr>
          <a:xfrm>
            <a:off x="6972300" y="1714500"/>
            <a:ext cx="1823100" cy="2628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800"/>
              </a:spcBef>
              <a:spcAft>
                <a:spcPts val="0"/>
              </a:spcAft>
              <a:buClr>
                <a:srgbClr val="262626"/>
              </a:buClr>
              <a:buSzPts val="1400"/>
              <a:buFont typeface="Garamond"/>
              <a:buNone/>
              <a:defRPr b="0" i="0" sz="1400" u="none" cap="none" strike="noStrike">
                <a:solidFill>
                  <a:schemeClr val="dk1"/>
                </a:solidFill>
                <a:latin typeface="Garamond"/>
                <a:ea typeface="Garamond"/>
                <a:cs typeface="Garamond"/>
                <a:sym typeface="Garamond"/>
              </a:defRPr>
            </a:lvl1pPr>
            <a:lvl2pPr indent="-228600" lvl="1" marL="914400" marR="0" rtl="0" algn="l">
              <a:lnSpc>
                <a:spcPct val="100000"/>
              </a:lnSpc>
              <a:spcBef>
                <a:spcPts val="500"/>
              </a:spcBef>
              <a:spcAft>
                <a:spcPts val="0"/>
              </a:spcAft>
              <a:buClr>
                <a:srgbClr val="262626"/>
              </a:buClr>
              <a:buSzPts val="1200"/>
              <a:buFont typeface="Garamond"/>
              <a:buNone/>
              <a:defRPr b="0" i="0" sz="1200" u="none" cap="none" strike="noStrike">
                <a:solidFill>
                  <a:schemeClr val="dk1"/>
                </a:solidFill>
                <a:latin typeface="Garamond"/>
                <a:ea typeface="Garamond"/>
                <a:cs typeface="Garamond"/>
                <a:sym typeface="Garamond"/>
              </a:defRPr>
            </a:lvl2pPr>
            <a:lvl3pPr indent="-228600" lvl="2" marL="13716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3pPr>
            <a:lvl4pPr indent="-228600" lvl="3" marL="1828800" marR="0" rtl="0" algn="l">
              <a:lnSpc>
                <a:spcPct val="100000"/>
              </a:lnSpc>
              <a:spcBef>
                <a:spcPts val="500"/>
              </a:spcBef>
              <a:spcAft>
                <a:spcPts val="0"/>
              </a:spcAft>
              <a:buClr>
                <a:srgbClr val="262626"/>
              </a:buClr>
              <a:buSzPts val="900"/>
              <a:buFont typeface="Garamond"/>
              <a:buNone/>
              <a:defRPr b="0" i="0" sz="900" u="none" cap="none" strike="noStrike">
                <a:solidFill>
                  <a:schemeClr val="dk1"/>
                </a:solidFill>
                <a:latin typeface="Garamond"/>
                <a:ea typeface="Garamond"/>
                <a:cs typeface="Garamond"/>
                <a:sym typeface="Garamond"/>
              </a:defRPr>
            </a:lvl4pPr>
            <a:lvl5pPr indent="-228600" lvl="4" marL="2286000" marR="0" rtl="0" algn="l">
              <a:lnSpc>
                <a:spcPct val="100000"/>
              </a:lnSpc>
              <a:spcBef>
                <a:spcPts val="500"/>
              </a:spcBef>
              <a:spcAft>
                <a:spcPts val="0"/>
              </a:spcAft>
              <a:buClr>
                <a:srgbClr val="262626"/>
              </a:buClr>
              <a:buSzPts val="900"/>
              <a:buFont typeface="Garamond"/>
              <a:buNone/>
              <a:defRPr b="0" i="0" sz="900" u="none" cap="none" strike="noStrike">
                <a:solidFill>
                  <a:schemeClr val="dk1"/>
                </a:solidFill>
                <a:latin typeface="Garamond"/>
                <a:ea typeface="Garamond"/>
                <a:cs typeface="Garamond"/>
                <a:sym typeface="Garamond"/>
              </a:defRPr>
            </a:lvl5pPr>
            <a:lvl6pPr indent="-228600" lvl="5" marL="2743200" marR="0" rtl="0" algn="l">
              <a:lnSpc>
                <a:spcPct val="100000"/>
              </a:lnSpc>
              <a:spcBef>
                <a:spcPts val="500"/>
              </a:spcBef>
              <a:spcAft>
                <a:spcPts val="0"/>
              </a:spcAft>
              <a:buClr>
                <a:srgbClr val="262626"/>
              </a:buClr>
              <a:buSzPts val="900"/>
              <a:buFont typeface="Garamond"/>
              <a:buNone/>
              <a:defRPr b="0" i="0" sz="900" u="none" cap="none" strike="noStrike">
                <a:solidFill>
                  <a:schemeClr val="dk1"/>
                </a:solidFill>
                <a:latin typeface="Garamond"/>
                <a:ea typeface="Garamond"/>
                <a:cs typeface="Garamond"/>
                <a:sym typeface="Garamond"/>
              </a:defRPr>
            </a:lvl6pPr>
            <a:lvl7pPr indent="-228600" lvl="6" marL="3200400" marR="0" rtl="0" algn="l">
              <a:lnSpc>
                <a:spcPct val="100000"/>
              </a:lnSpc>
              <a:spcBef>
                <a:spcPts val="500"/>
              </a:spcBef>
              <a:spcAft>
                <a:spcPts val="0"/>
              </a:spcAft>
              <a:buClr>
                <a:srgbClr val="262626"/>
              </a:buClr>
              <a:buSzPts val="900"/>
              <a:buFont typeface="Garamond"/>
              <a:buNone/>
              <a:defRPr b="0" i="0" sz="900" u="none" cap="none" strike="noStrike">
                <a:solidFill>
                  <a:schemeClr val="dk1"/>
                </a:solidFill>
                <a:latin typeface="Garamond"/>
                <a:ea typeface="Garamond"/>
                <a:cs typeface="Garamond"/>
                <a:sym typeface="Garamond"/>
              </a:defRPr>
            </a:lvl7pPr>
            <a:lvl8pPr indent="-228600" lvl="7" marL="3657600" marR="0" rtl="0" algn="l">
              <a:lnSpc>
                <a:spcPct val="100000"/>
              </a:lnSpc>
              <a:spcBef>
                <a:spcPts val="500"/>
              </a:spcBef>
              <a:spcAft>
                <a:spcPts val="0"/>
              </a:spcAft>
              <a:buClr>
                <a:srgbClr val="262626"/>
              </a:buClr>
              <a:buSzPts val="900"/>
              <a:buFont typeface="Garamond"/>
              <a:buNone/>
              <a:defRPr b="0" i="0" sz="900" u="none" cap="none" strike="noStrike">
                <a:solidFill>
                  <a:schemeClr val="dk1"/>
                </a:solidFill>
                <a:latin typeface="Garamond"/>
                <a:ea typeface="Garamond"/>
                <a:cs typeface="Garamond"/>
                <a:sym typeface="Garamond"/>
              </a:defRPr>
            </a:lvl8pPr>
            <a:lvl9pPr indent="-228600" lvl="8" marL="4114800" marR="0" rtl="0" algn="l">
              <a:lnSpc>
                <a:spcPct val="100000"/>
              </a:lnSpc>
              <a:spcBef>
                <a:spcPts val="500"/>
              </a:spcBef>
              <a:spcAft>
                <a:spcPts val="0"/>
              </a:spcAft>
              <a:buClr>
                <a:srgbClr val="262626"/>
              </a:buClr>
              <a:buSzPts val="900"/>
              <a:buFont typeface="Garamond"/>
              <a:buNone/>
              <a:defRPr b="0" i="0" sz="900" u="none" cap="none" strike="noStrike">
                <a:solidFill>
                  <a:schemeClr val="dk1"/>
                </a:solidFill>
                <a:latin typeface="Garamond"/>
                <a:ea typeface="Garamond"/>
                <a:cs typeface="Garamond"/>
                <a:sym typeface="Garamond"/>
              </a:defRPr>
            </a:lvl9pPr>
          </a:lstStyle>
          <a:p/>
        </p:txBody>
      </p:sp>
      <p:sp>
        <p:nvSpPr>
          <p:cNvPr id="643" name="Google Shape;643;p106"/>
          <p:cNvSpPr txBox="1"/>
          <p:nvPr>
            <p:ph idx="10" type="dt"/>
          </p:nvPr>
        </p:nvSpPr>
        <p:spPr>
          <a:xfrm>
            <a:off x="292098" y="4660901"/>
            <a:ext cx="2057400" cy="192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644" name="Google Shape;644;p106"/>
          <p:cNvSpPr txBox="1"/>
          <p:nvPr>
            <p:ph idx="11" type="ftr"/>
          </p:nvPr>
        </p:nvSpPr>
        <p:spPr>
          <a:xfrm>
            <a:off x="2617470" y="4660901"/>
            <a:ext cx="3909300" cy="192000"/>
          </a:xfrm>
          <a:prstGeom prst="rect">
            <a:avLst/>
          </a:prstGeom>
          <a:noFill/>
          <a:ln>
            <a:noFill/>
          </a:ln>
        </p:spPr>
        <p:txBody>
          <a:bodyPr anchorCtr="0" anchor="b"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645" name="Google Shape;645;p106"/>
          <p:cNvSpPr txBox="1"/>
          <p:nvPr>
            <p:ph idx="12" type="sldNum"/>
          </p:nvPr>
        </p:nvSpPr>
        <p:spPr>
          <a:xfrm>
            <a:off x="7797546" y="4670298"/>
            <a:ext cx="1097400" cy="1920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
        <p:nvSpPr>
          <p:cNvPr id="646" name="Google Shape;646;p106"/>
          <p:cNvSpPr/>
          <p:nvPr/>
        </p:nvSpPr>
        <p:spPr>
          <a:xfrm>
            <a:off x="6868160" y="281178"/>
            <a:ext cx="1988700" cy="458130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7" name="Shape 647"/>
        <p:cNvGrpSpPr/>
        <p:nvPr/>
      </p:nvGrpSpPr>
      <p:grpSpPr>
        <a:xfrm>
          <a:off x="0" y="0"/>
          <a:ext cx="0" cy="0"/>
          <a:chOff x="0" y="0"/>
          <a:chExt cx="0" cy="0"/>
        </a:xfrm>
      </p:grpSpPr>
      <p:sp>
        <p:nvSpPr>
          <p:cNvPr id="648" name="Google Shape;648;p107"/>
          <p:cNvSpPr txBox="1"/>
          <p:nvPr>
            <p:ph type="title"/>
          </p:nvPr>
        </p:nvSpPr>
        <p:spPr>
          <a:xfrm>
            <a:off x="800100" y="481945"/>
            <a:ext cx="7543800" cy="1028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rtl="0" algn="l">
              <a:lnSpc>
                <a:spcPct val="100000"/>
              </a:lnSpc>
              <a:spcBef>
                <a:spcPts val="0"/>
              </a:spcBef>
              <a:spcAft>
                <a:spcPts val="0"/>
              </a:spcAft>
              <a:buSzPts val="3600"/>
              <a:buNone/>
              <a:defRPr sz="1800"/>
            </a:lvl2pPr>
            <a:lvl3pPr lvl="2" rtl="0" algn="l">
              <a:lnSpc>
                <a:spcPct val="100000"/>
              </a:lnSpc>
              <a:spcBef>
                <a:spcPts val="0"/>
              </a:spcBef>
              <a:spcAft>
                <a:spcPts val="0"/>
              </a:spcAft>
              <a:buSzPts val="3600"/>
              <a:buNone/>
              <a:defRPr sz="1800"/>
            </a:lvl3pPr>
            <a:lvl4pPr lvl="3" rtl="0" algn="l">
              <a:lnSpc>
                <a:spcPct val="100000"/>
              </a:lnSpc>
              <a:spcBef>
                <a:spcPts val="0"/>
              </a:spcBef>
              <a:spcAft>
                <a:spcPts val="0"/>
              </a:spcAft>
              <a:buSzPts val="3600"/>
              <a:buNone/>
              <a:defRPr sz="1800"/>
            </a:lvl4pPr>
            <a:lvl5pPr lvl="4" rtl="0" algn="l">
              <a:lnSpc>
                <a:spcPct val="100000"/>
              </a:lnSpc>
              <a:spcBef>
                <a:spcPts val="0"/>
              </a:spcBef>
              <a:spcAft>
                <a:spcPts val="0"/>
              </a:spcAft>
              <a:buSzPts val="3600"/>
              <a:buNone/>
              <a:defRPr sz="1800"/>
            </a:lvl5pPr>
            <a:lvl6pPr lvl="5" rtl="0" algn="l">
              <a:lnSpc>
                <a:spcPct val="100000"/>
              </a:lnSpc>
              <a:spcBef>
                <a:spcPts val="0"/>
              </a:spcBef>
              <a:spcAft>
                <a:spcPts val="0"/>
              </a:spcAft>
              <a:buSzPts val="3600"/>
              <a:buNone/>
              <a:defRPr sz="1800"/>
            </a:lvl6pPr>
            <a:lvl7pPr lvl="6" rtl="0" algn="l">
              <a:lnSpc>
                <a:spcPct val="100000"/>
              </a:lnSpc>
              <a:spcBef>
                <a:spcPts val="0"/>
              </a:spcBef>
              <a:spcAft>
                <a:spcPts val="0"/>
              </a:spcAft>
              <a:buSzPts val="3600"/>
              <a:buNone/>
              <a:defRPr sz="1800"/>
            </a:lvl7pPr>
            <a:lvl8pPr lvl="7" rtl="0" algn="l">
              <a:lnSpc>
                <a:spcPct val="100000"/>
              </a:lnSpc>
              <a:spcBef>
                <a:spcPts val="0"/>
              </a:spcBef>
              <a:spcAft>
                <a:spcPts val="0"/>
              </a:spcAft>
              <a:buSzPts val="3600"/>
              <a:buNone/>
              <a:defRPr sz="1800"/>
            </a:lvl8pPr>
            <a:lvl9pPr lvl="8" rtl="0" algn="l">
              <a:lnSpc>
                <a:spcPct val="100000"/>
              </a:lnSpc>
              <a:spcBef>
                <a:spcPts val="0"/>
              </a:spcBef>
              <a:spcAft>
                <a:spcPts val="0"/>
              </a:spcAft>
              <a:buSzPts val="3600"/>
              <a:buNone/>
              <a:defRPr sz="1800"/>
            </a:lvl9pPr>
          </a:lstStyle>
          <a:p/>
        </p:txBody>
      </p:sp>
      <p:sp>
        <p:nvSpPr>
          <p:cNvPr id="649" name="Google Shape;649;p107"/>
          <p:cNvSpPr txBox="1"/>
          <p:nvPr>
            <p:ph idx="1" type="body"/>
          </p:nvPr>
        </p:nvSpPr>
        <p:spPr>
          <a:xfrm>
            <a:off x="802386" y="1555750"/>
            <a:ext cx="3566100" cy="480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262626"/>
              </a:buClr>
              <a:buSzPts val="1800"/>
              <a:buFont typeface="Garamond"/>
              <a:buNone/>
              <a:defRPr b="0" i="0" sz="1800" u="none" cap="none" strike="noStrike">
                <a:solidFill>
                  <a:schemeClr val="dk2"/>
                </a:solidFill>
                <a:latin typeface="Garamond"/>
                <a:ea typeface="Garamond"/>
                <a:cs typeface="Garamond"/>
                <a:sym typeface="Garamond"/>
              </a:defRPr>
            </a:lvl1pPr>
            <a:lvl2pPr indent="-228600" lvl="1" marL="914400" marR="0" rtl="0" algn="l">
              <a:lnSpc>
                <a:spcPct val="100000"/>
              </a:lnSpc>
              <a:spcBef>
                <a:spcPts val="500"/>
              </a:spcBef>
              <a:spcAft>
                <a:spcPts val="0"/>
              </a:spcAft>
              <a:buClr>
                <a:srgbClr val="262626"/>
              </a:buClr>
              <a:buSzPts val="1800"/>
              <a:buFont typeface="Garamond"/>
              <a:buNone/>
              <a:defRPr b="1" i="0" sz="1800" u="none" cap="none" strike="noStrike">
                <a:solidFill>
                  <a:schemeClr val="dk1"/>
                </a:solidFill>
                <a:latin typeface="Garamond"/>
                <a:ea typeface="Garamond"/>
                <a:cs typeface="Garamond"/>
                <a:sym typeface="Garamond"/>
              </a:defRPr>
            </a:lvl2pPr>
            <a:lvl3pPr indent="-228600" lvl="2" marL="1371600" marR="0" rtl="0" algn="l">
              <a:lnSpc>
                <a:spcPct val="100000"/>
              </a:lnSpc>
              <a:spcBef>
                <a:spcPts val="500"/>
              </a:spcBef>
              <a:spcAft>
                <a:spcPts val="0"/>
              </a:spcAft>
              <a:buClr>
                <a:srgbClr val="262626"/>
              </a:buClr>
              <a:buSzPts val="1800"/>
              <a:buFont typeface="Garamond"/>
              <a:buNone/>
              <a:defRPr b="1" i="0" sz="1800" u="none" cap="none" strike="noStrike">
                <a:solidFill>
                  <a:schemeClr val="dk1"/>
                </a:solidFill>
                <a:latin typeface="Garamond"/>
                <a:ea typeface="Garamond"/>
                <a:cs typeface="Garamond"/>
                <a:sym typeface="Garamond"/>
              </a:defRPr>
            </a:lvl3pPr>
            <a:lvl4pPr indent="-228600" lvl="3" marL="18288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4pPr>
            <a:lvl5pPr indent="-228600" lvl="4" marL="22860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5pPr>
            <a:lvl6pPr indent="-228600" lvl="5" marL="27432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6pPr>
            <a:lvl7pPr indent="-228600" lvl="6" marL="32004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7pPr>
            <a:lvl8pPr indent="-228600" lvl="7" marL="36576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8pPr>
            <a:lvl9pPr indent="-228600" lvl="8" marL="41148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9pPr>
          </a:lstStyle>
          <a:p/>
        </p:txBody>
      </p:sp>
      <p:sp>
        <p:nvSpPr>
          <p:cNvPr id="650" name="Google Shape;650;p107"/>
          <p:cNvSpPr txBox="1"/>
          <p:nvPr>
            <p:ph idx="2" type="body"/>
          </p:nvPr>
        </p:nvSpPr>
        <p:spPr>
          <a:xfrm>
            <a:off x="802386" y="2066924"/>
            <a:ext cx="3566100" cy="24003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651" name="Google Shape;651;p107"/>
          <p:cNvSpPr txBox="1"/>
          <p:nvPr>
            <p:ph idx="3" type="body"/>
          </p:nvPr>
        </p:nvSpPr>
        <p:spPr>
          <a:xfrm>
            <a:off x="4780026" y="1555750"/>
            <a:ext cx="3566100" cy="480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262626"/>
              </a:buClr>
              <a:buSzPts val="1800"/>
              <a:buFont typeface="Garamond"/>
              <a:buNone/>
              <a:defRPr b="0" i="0" sz="1800" u="none" cap="none" strike="noStrike">
                <a:solidFill>
                  <a:schemeClr val="dk2"/>
                </a:solidFill>
                <a:latin typeface="Garamond"/>
                <a:ea typeface="Garamond"/>
                <a:cs typeface="Garamond"/>
                <a:sym typeface="Garamond"/>
              </a:defRPr>
            </a:lvl1pPr>
            <a:lvl2pPr indent="-228600" lvl="1" marL="914400" marR="0" rtl="0" algn="l">
              <a:lnSpc>
                <a:spcPct val="100000"/>
              </a:lnSpc>
              <a:spcBef>
                <a:spcPts val="500"/>
              </a:spcBef>
              <a:spcAft>
                <a:spcPts val="0"/>
              </a:spcAft>
              <a:buClr>
                <a:srgbClr val="262626"/>
              </a:buClr>
              <a:buSzPts val="1800"/>
              <a:buFont typeface="Garamond"/>
              <a:buNone/>
              <a:defRPr b="1" i="0" sz="1800" u="none" cap="none" strike="noStrike">
                <a:solidFill>
                  <a:schemeClr val="dk1"/>
                </a:solidFill>
                <a:latin typeface="Garamond"/>
                <a:ea typeface="Garamond"/>
                <a:cs typeface="Garamond"/>
                <a:sym typeface="Garamond"/>
              </a:defRPr>
            </a:lvl2pPr>
            <a:lvl3pPr indent="-228600" lvl="2" marL="1371600" marR="0" rtl="0" algn="l">
              <a:lnSpc>
                <a:spcPct val="100000"/>
              </a:lnSpc>
              <a:spcBef>
                <a:spcPts val="500"/>
              </a:spcBef>
              <a:spcAft>
                <a:spcPts val="0"/>
              </a:spcAft>
              <a:buClr>
                <a:srgbClr val="262626"/>
              </a:buClr>
              <a:buSzPts val="1800"/>
              <a:buFont typeface="Garamond"/>
              <a:buNone/>
              <a:defRPr b="1" i="0" sz="1800" u="none" cap="none" strike="noStrike">
                <a:solidFill>
                  <a:schemeClr val="dk1"/>
                </a:solidFill>
                <a:latin typeface="Garamond"/>
                <a:ea typeface="Garamond"/>
                <a:cs typeface="Garamond"/>
                <a:sym typeface="Garamond"/>
              </a:defRPr>
            </a:lvl3pPr>
            <a:lvl4pPr indent="-228600" lvl="3" marL="18288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4pPr>
            <a:lvl5pPr indent="-228600" lvl="4" marL="22860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5pPr>
            <a:lvl6pPr indent="-228600" lvl="5" marL="27432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6pPr>
            <a:lvl7pPr indent="-228600" lvl="6" marL="32004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7pPr>
            <a:lvl8pPr indent="-228600" lvl="7" marL="36576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8pPr>
            <a:lvl9pPr indent="-228600" lvl="8" marL="41148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9pPr>
          </a:lstStyle>
          <a:p/>
        </p:txBody>
      </p:sp>
      <p:sp>
        <p:nvSpPr>
          <p:cNvPr id="652" name="Google Shape;652;p107"/>
          <p:cNvSpPr txBox="1"/>
          <p:nvPr>
            <p:ph idx="4" type="body"/>
          </p:nvPr>
        </p:nvSpPr>
        <p:spPr>
          <a:xfrm>
            <a:off x="4780026" y="2067436"/>
            <a:ext cx="3566100" cy="24003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653" name="Google Shape;653;p107"/>
          <p:cNvSpPr txBox="1"/>
          <p:nvPr>
            <p:ph idx="10" type="dt"/>
          </p:nvPr>
        </p:nvSpPr>
        <p:spPr>
          <a:xfrm>
            <a:off x="292098" y="4660901"/>
            <a:ext cx="2057400" cy="192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654" name="Google Shape;654;p107"/>
          <p:cNvSpPr txBox="1"/>
          <p:nvPr>
            <p:ph idx="11" type="ftr"/>
          </p:nvPr>
        </p:nvSpPr>
        <p:spPr>
          <a:xfrm>
            <a:off x="2617470" y="4660901"/>
            <a:ext cx="3909300" cy="1920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655" name="Google Shape;655;p107"/>
          <p:cNvSpPr txBox="1"/>
          <p:nvPr>
            <p:ph idx="12" type="sldNum"/>
          </p:nvPr>
        </p:nvSpPr>
        <p:spPr>
          <a:xfrm>
            <a:off x="7761401" y="4660901"/>
            <a:ext cx="1097400" cy="1920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656" name="Shape 656"/>
        <p:cNvGrpSpPr/>
        <p:nvPr/>
      </p:nvGrpSpPr>
      <p:grpSpPr>
        <a:xfrm>
          <a:off x="0" y="0"/>
          <a:ext cx="0" cy="0"/>
          <a:chOff x="0" y="0"/>
          <a:chExt cx="0" cy="0"/>
        </a:xfrm>
      </p:grpSpPr>
      <p:sp>
        <p:nvSpPr>
          <p:cNvPr id="657" name="Google Shape;657;p108"/>
          <p:cNvSpPr txBox="1"/>
          <p:nvPr>
            <p:ph type="title"/>
          </p:nvPr>
        </p:nvSpPr>
        <p:spPr>
          <a:xfrm>
            <a:off x="1084659" y="457200"/>
            <a:ext cx="6977100" cy="22446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262626"/>
              </a:buClr>
              <a:buSzPts val="3200"/>
              <a:buFont typeface="Garamond"/>
              <a:buNone/>
              <a:defRPr b="0" i="0" sz="3200" u="none" cap="none" strike="noStrike">
                <a:solidFill>
                  <a:srgbClr val="262626"/>
                </a:solidFill>
                <a:latin typeface="Garamond"/>
                <a:ea typeface="Garamond"/>
                <a:cs typeface="Garamond"/>
                <a:sym typeface="Garamond"/>
              </a:defRPr>
            </a:lvl1pPr>
            <a:lvl2pPr lvl="1" rtl="0" algn="l">
              <a:lnSpc>
                <a:spcPct val="100000"/>
              </a:lnSpc>
              <a:spcBef>
                <a:spcPts val="0"/>
              </a:spcBef>
              <a:spcAft>
                <a:spcPts val="0"/>
              </a:spcAft>
              <a:buSzPts val="3600"/>
              <a:buNone/>
              <a:defRPr sz="1800"/>
            </a:lvl2pPr>
            <a:lvl3pPr lvl="2" rtl="0" algn="l">
              <a:lnSpc>
                <a:spcPct val="100000"/>
              </a:lnSpc>
              <a:spcBef>
                <a:spcPts val="0"/>
              </a:spcBef>
              <a:spcAft>
                <a:spcPts val="0"/>
              </a:spcAft>
              <a:buSzPts val="3600"/>
              <a:buNone/>
              <a:defRPr sz="1800"/>
            </a:lvl3pPr>
            <a:lvl4pPr lvl="3" rtl="0" algn="l">
              <a:lnSpc>
                <a:spcPct val="100000"/>
              </a:lnSpc>
              <a:spcBef>
                <a:spcPts val="0"/>
              </a:spcBef>
              <a:spcAft>
                <a:spcPts val="0"/>
              </a:spcAft>
              <a:buSzPts val="3600"/>
              <a:buNone/>
              <a:defRPr sz="1800"/>
            </a:lvl4pPr>
            <a:lvl5pPr lvl="4" rtl="0" algn="l">
              <a:lnSpc>
                <a:spcPct val="100000"/>
              </a:lnSpc>
              <a:spcBef>
                <a:spcPts val="0"/>
              </a:spcBef>
              <a:spcAft>
                <a:spcPts val="0"/>
              </a:spcAft>
              <a:buSzPts val="3600"/>
              <a:buNone/>
              <a:defRPr sz="1800"/>
            </a:lvl5pPr>
            <a:lvl6pPr lvl="5" rtl="0" algn="l">
              <a:lnSpc>
                <a:spcPct val="100000"/>
              </a:lnSpc>
              <a:spcBef>
                <a:spcPts val="0"/>
              </a:spcBef>
              <a:spcAft>
                <a:spcPts val="0"/>
              </a:spcAft>
              <a:buSzPts val="3600"/>
              <a:buNone/>
              <a:defRPr sz="1800"/>
            </a:lvl6pPr>
            <a:lvl7pPr lvl="6" rtl="0" algn="l">
              <a:lnSpc>
                <a:spcPct val="100000"/>
              </a:lnSpc>
              <a:spcBef>
                <a:spcPts val="0"/>
              </a:spcBef>
              <a:spcAft>
                <a:spcPts val="0"/>
              </a:spcAft>
              <a:buSzPts val="3600"/>
              <a:buNone/>
              <a:defRPr sz="1800"/>
            </a:lvl7pPr>
            <a:lvl8pPr lvl="7" rtl="0" algn="l">
              <a:lnSpc>
                <a:spcPct val="100000"/>
              </a:lnSpc>
              <a:spcBef>
                <a:spcPts val="0"/>
              </a:spcBef>
              <a:spcAft>
                <a:spcPts val="0"/>
              </a:spcAft>
              <a:buSzPts val="3600"/>
              <a:buNone/>
              <a:defRPr sz="1800"/>
            </a:lvl8pPr>
            <a:lvl9pPr lvl="8" rtl="0" algn="l">
              <a:lnSpc>
                <a:spcPct val="100000"/>
              </a:lnSpc>
              <a:spcBef>
                <a:spcPts val="0"/>
              </a:spcBef>
              <a:spcAft>
                <a:spcPts val="0"/>
              </a:spcAft>
              <a:buSzPts val="3600"/>
              <a:buNone/>
              <a:defRPr sz="1800"/>
            </a:lvl9pPr>
          </a:lstStyle>
          <a:p/>
        </p:txBody>
      </p:sp>
      <p:sp>
        <p:nvSpPr>
          <p:cNvPr id="658" name="Google Shape;658;p108"/>
          <p:cNvSpPr txBox="1"/>
          <p:nvPr>
            <p:ph idx="1" type="body"/>
          </p:nvPr>
        </p:nvSpPr>
        <p:spPr>
          <a:xfrm>
            <a:off x="1290483" y="2707524"/>
            <a:ext cx="6564300" cy="44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900"/>
              </a:spcBef>
              <a:spcAft>
                <a:spcPts val="0"/>
              </a:spcAft>
              <a:buClr>
                <a:srgbClr val="262626"/>
              </a:buClr>
              <a:buSzPts val="1400"/>
              <a:buFont typeface="Garamond"/>
              <a:buNone/>
              <a:defRPr b="0" i="0" sz="1400" u="none" cap="none" strike="noStrike">
                <a:solidFill>
                  <a:schemeClr val="dk1"/>
                </a:solidFill>
                <a:latin typeface="Garamond"/>
                <a:ea typeface="Garamond"/>
                <a:cs typeface="Garamond"/>
                <a:sym typeface="Garamond"/>
              </a:defRPr>
            </a:lvl1pPr>
            <a:lvl2pPr indent="-228600" lvl="1" marL="914400" marR="0" rtl="0" algn="l">
              <a:lnSpc>
                <a:spcPct val="100000"/>
              </a:lnSpc>
              <a:spcBef>
                <a:spcPts val="500"/>
              </a:spcBef>
              <a:spcAft>
                <a:spcPts val="0"/>
              </a:spcAft>
              <a:buClr>
                <a:srgbClr val="262626"/>
              </a:buClr>
              <a:buSzPts val="1400"/>
              <a:buFont typeface="Garamond"/>
              <a:buNone/>
              <a:defRPr b="0" i="0" sz="1400" u="none" cap="none" strike="noStrike">
                <a:solidFill>
                  <a:schemeClr val="dk1"/>
                </a:solidFill>
                <a:latin typeface="Garamond"/>
                <a:ea typeface="Garamond"/>
                <a:cs typeface="Garamond"/>
                <a:sym typeface="Garamond"/>
              </a:defRPr>
            </a:lvl2pPr>
            <a:lvl3pPr indent="-228600" lvl="2" marL="1371600" marR="0" rtl="0" algn="l">
              <a:lnSpc>
                <a:spcPct val="100000"/>
              </a:lnSpc>
              <a:spcBef>
                <a:spcPts val="500"/>
              </a:spcBef>
              <a:spcAft>
                <a:spcPts val="0"/>
              </a:spcAft>
              <a:buClr>
                <a:srgbClr val="262626"/>
              </a:buClr>
              <a:buSzPts val="1200"/>
              <a:buFont typeface="Garamond"/>
              <a:buNone/>
              <a:defRPr b="0" i="0" sz="1200" u="none" cap="none" strike="noStrike">
                <a:solidFill>
                  <a:schemeClr val="dk1"/>
                </a:solidFill>
                <a:latin typeface="Garamond"/>
                <a:ea typeface="Garamond"/>
                <a:cs typeface="Garamond"/>
                <a:sym typeface="Garamond"/>
              </a:defRPr>
            </a:lvl3pPr>
            <a:lvl4pPr indent="-228600" lvl="3" marL="18288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4pPr>
            <a:lvl5pPr indent="-228600" lvl="4" marL="22860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5pPr>
            <a:lvl6pPr indent="-228600" lvl="5" marL="27432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6pPr>
            <a:lvl7pPr indent="-228600" lvl="6" marL="32004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7pPr>
            <a:lvl8pPr indent="-228600" lvl="7" marL="36576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8pPr>
            <a:lvl9pPr indent="-228600" lvl="8" marL="41148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9pPr>
          </a:lstStyle>
          <a:p/>
        </p:txBody>
      </p:sp>
      <p:sp>
        <p:nvSpPr>
          <p:cNvPr id="659" name="Google Shape;659;p108"/>
          <p:cNvSpPr txBox="1"/>
          <p:nvPr>
            <p:ph idx="2" type="body"/>
          </p:nvPr>
        </p:nvSpPr>
        <p:spPr>
          <a:xfrm>
            <a:off x="685331" y="3279597"/>
            <a:ext cx="7773300" cy="10659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9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1pPr>
            <a:lvl2pPr indent="-228600" lvl="1" marL="914400" marR="0" rtl="0" algn="l">
              <a:lnSpc>
                <a:spcPct val="100000"/>
              </a:lnSpc>
              <a:spcBef>
                <a:spcPts val="500"/>
              </a:spcBef>
              <a:spcAft>
                <a:spcPts val="0"/>
              </a:spcAft>
              <a:buClr>
                <a:srgbClr val="262626"/>
              </a:buClr>
              <a:buSzPts val="1400"/>
              <a:buFont typeface="Garamond"/>
              <a:buNone/>
              <a:defRPr b="0" i="0" sz="1400" u="none" cap="none" strike="noStrike">
                <a:solidFill>
                  <a:schemeClr val="dk1"/>
                </a:solidFill>
                <a:latin typeface="Garamond"/>
                <a:ea typeface="Garamond"/>
                <a:cs typeface="Garamond"/>
                <a:sym typeface="Garamond"/>
              </a:defRPr>
            </a:lvl2pPr>
            <a:lvl3pPr indent="-228600" lvl="2" marL="1371600" marR="0" rtl="0" algn="l">
              <a:lnSpc>
                <a:spcPct val="100000"/>
              </a:lnSpc>
              <a:spcBef>
                <a:spcPts val="500"/>
              </a:spcBef>
              <a:spcAft>
                <a:spcPts val="0"/>
              </a:spcAft>
              <a:buClr>
                <a:srgbClr val="262626"/>
              </a:buClr>
              <a:buSzPts val="1200"/>
              <a:buFont typeface="Garamond"/>
              <a:buNone/>
              <a:defRPr b="0" i="0" sz="1200" u="none" cap="none" strike="noStrike">
                <a:solidFill>
                  <a:schemeClr val="dk1"/>
                </a:solidFill>
                <a:latin typeface="Garamond"/>
                <a:ea typeface="Garamond"/>
                <a:cs typeface="Garamond"/>
                <a:sym typeface="Garamond"/>
              </a:defRPr>
            </a:lvl3pPr>
            <a:lvl4pPr indent="-228600" lvl="3" marL="18288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4pPr>
            <a:lvl5pPr indent="-228600" lvl="4" marL="22860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5pPr>
            <a:lvl6pPr indent="-228600" lvl="5" marL="27432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6pPr>
            <a:lvl7pPr indent="-228600" lvl="6" marL="32004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7pPr>
            <a:lvl8pPr indent="-228600" lvl="7" marL="36576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8pPr>
            <a:lvl9pPr indent="-228600" lvl="8" marL="41148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9pPr>
          </a:lstStyle>
          <a:p/>
        </p:txBody>
      </p:sp>
      <p:sp>
        <p:nvSpPr>
          <p:cNvPr id="660" name="Google Shape;660;p108"/>
          <p:cNvSpPr txBox="1"/>
          <p:nvPr>
            <p:ph idx="10" type="dt"/>
          </p:nvPr>
        </p:nvSpPr>
        <p:spPr>
          <a:xfrm>
            <a:off x="292098" y="4660901"/>
            <a:ext cx="2057400" cy="192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661" name="Google Shape;661;p108"/>
          <p:cNvSpPr txBox="1"/>
          <p:nvPr>
            <p:ph idx="11" type="ftr"/>
          </p:nvPr>
        </p:nvSpPr>
        <p:spPr>
          <a:xfrm>
            <a:off x="2617470" y="4660901"/>
            <a:ext cx="3909300" cy="1920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662" name="Google Shape;662;p108"/>
          <p:cNvSpPr txBox="1"/>
          <p:nvPr>
            <p:ph idx="12" type="sldNum"/>
          </p:nvPr>
        </p:nvSpPr>
        <p:spPr>
          <a:xfrm>
            <a:off x="7761401" y="4660901"/>
            <a:ext cx="1097400" cy="1920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_2_1">
    <p:bg>
      <p:bgPr>
        <a:noFill/>
      </p:bgPr>
    </p:bg>
    <p:spTree>
      <p:nvGrpSpPr>
        <p:cNvPr id="663" name="Shape 663"/>
        <p:cNvGrpSpPr/>
        <p:nvPr/>
      </p:nvGrpSpPr>
      <p:grpSpPr>
        <a:xfrm>
          <a:off x="0" y="0"/>
          <a:ext cx="0" cy="0"/>
          <a:chOff x="0" y="0"/>
          <a:chExt cx="0" cy="0"/>
        </a:xfrm>
      </p:grpSpPr>
      <p:sp>
        <p:nvSpPr>
          <p:cNvPr id="664" name="Google Shape;664;p109"/>
          <p:cNvSpPr txBox="1"/>
          <p:nvPr>
            <p:ph idx="12" type="sldNum"/>
          </p:nvPr>
        </p:nvSpPr>
        <p:spPr>
          <a:xfrm>
            <a:off x="8716025" y="4676375"/>
            <a:ext cx="428100" cy="4671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ig postit">
  <p:cSld name="BLANK_1_2_2">
    <p:bg>
      <p:bgPr>
        <a:noFill/>
      </p:bgPr>
    </p:bg>
    <p:spTree>
      <p:nvGrpSpPr>
        <p:cNvPr id="665" name="Shape 665"/>
        <p:cNvGrpSpPr/>
        <p:nvPr/>
      </p:nvGrpSpPr>
      <p:grpSpPr>
        <a:xfrm>
          <a:off x="0" y="0"/>
          <a:ext cx="0" cy="0"/>
          <a:chOff x="0" y="0"/>
          <a:chExt cx="0" cy="0"/>
        </a:xfrm>
      </p:grpSpPr>
      <p:sp>
        <p:nvSpPr>
          <p:cNvPr id="666" name="Google Shape;666;p110"/>
          <p:cNvSpPr txBox="1"/>
          <p:nvPr>
            <p:ph idx="12" type="sldNum"/>
          </p:nvPr>
        </p:nvSpPr>
        <p:spPr>
          <a:xfrm>
            <a:off x="8716025" y="4676375"/>
            <a:ext cx="428100" cy="4671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_1">
    <p:bg>
      <p:bgPr>
        <a:noFill/>
      </p:bgPr>
    </p:bg>
    <p:spTree>
      <p:nvGrpSpPr>
        <p:cNvPr id="667" name="Shape 667"/>
        <p:cNvGrpSpPr/>
        <p:nvPr/>
      </p:nvGrpSpPr>
      <p:grpSpPr>
        <a:xfrm>
          <a:off x="0" y="0"/>
          <a:ext cx="0" cy="0"/>
          <a:chOff x="0" y="0"/>
          <a:chExt cx="0" cy="0"/>
        </a:xfrm>
      </p:grpSpPr>
      <p:sp>
        <p:nvSpPr>
          <p:cNvPr descr="notepad4.png" id="668" name="Google Shape;668;p111"/>
          <p:cNvSpPr/>
          <p:nvPr/>
        </p:nvSpPr>
        <p:spPr>
          <a:xfrm>
            <a:off x="0" y="0"/>
            <a:ext cx="6858000" cy="385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111"/>
          <p:cNvSpPr txBox="1"/>
          <p:nvPr>
            <p:ph idx="12" type="sldNum"/>
          </p:nvPr>
        </p:nvSpPr>
        <p:spPr>
          <a:xfrm>
            <a:off x="8716025" y="4676375"/>
            <a:ext cx="428100" cy="4671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bg>
      <p:bgPr>
        <a:noFill/>
      </p:bgPr>
    </p:bg>
    <p:spTree>
      <p:nvGrpSpPr>
        <p:cNvPr id="670" name="Shape 670"/>
        <p:cNvGrpSpPr/>
        <p:nvPr/>
      </p:nvGrpSpPr>
      <p:grpSpPr>
        <a:xfrm>
          <a:off x="0" y="0"/>
          <a:ext cx="0" cy="0"/>
          <a:chOff x="0" y="0"/>
          <a:chExt cx="0" cy="0"/>
        </a:xfrm>
      </p:grpSpPr>
      <p:sp>
        <p:nvSpPr>
          <p:cNvPr id="671" name="Google Shape;671;p112"/>
          <p:cNvSpPr txBox="1"/>
          <p:nvPr>
            <p:ph type="title"/>
          </p:nvPr>
        </p:nvSpPr>
        <p:spPr>
          <a:xfrm>
            <a:off x="866375" y="642310"/>
            <a:ext cx="3966600" cy="8574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000"/>
              <a:buNone/>
              <a:defRPr sz="2000"/>
            </a:lvl1pPr>
            <a:lvl2pPr lvl="1" rtl="0" algn="l">
              <a:lnSpc>
                <a:spcPct val="100000"/>
              </a:lnSpc>
              <a:spcBef>
                <a:spcPts val="0"/>
              </a:spcBef>
              <a:spcAft>
                <a:spcPts val="0"/>
              </a:spcAft>
              <a:buSzPts val="2000"/>
              <a:buNone/>
              <a:defRPr sz="2000"/>
            </a:lvl2pPr>
            <a:lvl3pPr lvl="2" rtl="0" algn="l">
              <a:lnSpc>
                <a:spcPct val="100000"/>
              </a:lnSpc>
              <a:spcBef>
                <a:spcPts val="0"/>
              </a:spcBef>
              <a:spcAft>
                <a:spcPts val="0"/>
              </a:spcAft>
              <a:buSzPts val="2000"/>
              <a:buNone/>
              <a:defRPr sz="2000"/>
            </a:lvl3pPr>
            <a:lvl4pPr lvl="3" rtl="0" algn="l">
              <a:lnSpc>
                <a:spcPct val="100000"/>
              </a:lnSpc>
              <a:spcBef>
                <a:spcPts val="0"/>
              </a:spcBef>
              <a:spcAft>
                <a:spcPts val="0"/>
              </a:spcAft>
              <a:buSzPts val="2000"/>
              <a:buNone/>
              <a:defRPr sz="2000"/>
            </a:lvl4pPr>
            <a:lvl5pPr lvl="4" rtl="0" algn="l">
              <a:lnSpc>
                <a:spcPct val="100000"/>
              </a:lnSpc>
              <a:spcBef>
                <a:spcPts val="0"/>
              </a:spcBef>
              <a:spcAft>
                <a:spcPts val="0"/>
              </a:spcAft>
              <a:buSzPts val="2000"/>
              <a:buNone/>
              <a:defRPr sz="2000"/>
            </a:lvl5pPr>
            <a:lvl6pPr lvl="5" rtl="0" algn="l">
              <a:lnSpc>
                <a:spcPct val="100000"/>
              </a:lnSpc>
              <a:spcBef>
                <a:spcPts val="0"/>
              </a:spcBef>
              <a:spcAft>
                <a:spcPts val="0"/>
              </a:spcAft>
              <a:buSzPts val="2000"/>
              <a:buNone/>
              <a:defRPr sz="2000"/>
            </a:lvl6pPr>
            <a:lvl7pPr lvl="6" rtl="0" algn="l">
              <a:lnSpc>
                <a:spcPct val="100000"/>
              </a:lnSpc>
              <a:spcBef>
                <a:spcPts val="0"/>
              </a:spcBef>
              <a:spcAft>
                <a:spcPts val="0"/>
              </a:spcAft>
              <a:buSzPts val="2000"/>
              <a:buNone/>
              <a:defRPr sz="2000"/>
            </a:lvl7pPr>
            <a:lvl8pPr lvl="7" rtl="0" algn="l">
              <a:lnSpc>
                <a:spcPct val="100000"/>
              </a:lnSpc>
              <a:spcBef>
                <a:spcPts val="0"/>
              </a:spcBef>
              <a:spcAft>
                <a:spcPts val="0"/>
              </a:spcAft>
              <a:buSzPts val="2000"/>
              <a:buNone/>
              <a:defRPr sz="2000"/>
            </a:lvl8pPr>
            <a:lvl9pPr lvl="8" rtl="0" algn="l">
              <a:lnSpc>
                <a:spcPct val="100000"/>
              </a:lnSpc>
              <a:spcBef>
                <a:spcPts val="0"/>
              </a:spcBef>
              <a:spcAft>
                <a:spcPts val="0"/>
              </a:spcAft>
              <a:buSzPts val="2000"/>
              <a:buNone/>
              <a:defRPr sz="2000"/>
            </a:lvl9pPr>
          </a:lstStyle>
          <a:p/>
        </p:txBody>
      </p:sp>
      <p:sp>
        <p:nvSpPr>
          <p:cNvPr id="672" name="Google Shape;672;p112"/>
          <p:cNvSpPr txBox="1"/>
          <p:nvPr>
            <p:ph idx="1" type="body"/>
          </p:nvPr>
        </p:nvSpPr>
        <p:spPr>
          <a:xfrm>
            <a:off x="866375" y="1609350"/>
            <a:ext cx="3966600" cy="2833500"/>
          </a:xfrm>
          <a:prstGeom prst="rect">
            <a:avLst/>
          </a:prstGeom>
          <a:noFill/>
          <a:ln>
            <a:noFill/>
          </a:ln>
        </p:spPr>
        <p:txBody>
          <a:bodyPr anchorCtr="0" anchor="t" bIns="91425" lIns="91425" spcFirstLastPara="1" rIns="91425" wrap="square" tIns="91425">
            <a:noAutofit/>
          </a:bodyPr>
          <a:lstStyle>
            <a:lvl1pPr indent="-419100" lvl="0" marL="457200" rtl="0" algn="l">
              <a:lnSpc>
                <a:spcPct val="100000"/>
              </a:lnSpc>
              <a:spcBef>
                <a:spcPts val="600"/>
              </a:spcBef>
              <a:spcAft>
                <a:spcPts val="0"/>
              </a:spcAft>
              <a:buSzPts val="3000"/>
              <a:buChar char="▷"/>
              <a:defRPr/>
            </a:lvl1pPr>
            <a:lvl2pPr indent="-381000" lvl="1" marL="914400" rtl="0" algn="l">
              <a:lnSpc>
                <a:spcPct val="100000"/>
              </a:lnSpc>
              <a:spcBef>
                <a:spcPts val="0"/>
              </a:spcBef>
              <a:spcAft>
                <a:spcPts val="0"/>
              </a:spcAft>
              <a:buSzPts val="2400"/>
              <a:buChar char="○"/>
              <a:defRPr/>
            </a:lvl2pPr>
            <a:lvl3pPr indent="-381000" lvl="2" marL="1371600" rtl="0" algn="l">
              <a:lnSpc>
                <a:spcPct val="100000"/>
              </a:lnSpc>
              <a:spcBef>
                <a:spcPts val="0"/>
              </a:spcBef>
              <a:spcAft>
                <a:spcPts val="0"/>
              </a:spcAft>
              <a:buSzPts val="2400"/>
              <a:buChar char="■"/>
              <a:defRPr/>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673" name="Google Shape;673;p112"/>
          <p:cNvSpPr txBox="1"/>
          <p:nvPr>
            <p:ph idx="12" type="sldNum"/>
          </p:nvPr>
        </p:nvSpPr>
        <p:spPr>
          <a:xfrm>
            <a:off x="8716025" y="4676375"/>
            <a:ext cx="428100" cy="4671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678" name="Shape 678"/>
        <p:cNvGrpSpPr/>
        <p:nvPr/>
      </p:nvGrpSpPr>
      <p:grpSpPr>
        <a:xfrm>
          <a:off x="0" y="0"/>
          <a:ext cx="0" cy="0"/>
          <a:chOff x="0" y="0"/>
          <a:chExt cx="0" cy="0"/>
        </a:xfrm>
      </p:grpSpPr>
      <p:sp>
        <p:nvSpPr>
          <p:cNvPr id="679" name="Google Shape;679;p114"/>
          <p:cNvSpPr/>
          <p:nvPr/>
        </p:nvSpPr>
        <p:spPr>
          <a:xfrm>
            <a:off x="-14" y="-4"/>
            <a:ext cx="9162955" cy="5148516"/>
          </a:xfrm>
          <a:custGeom>
            <a:rect b="b" l="l" r="r" t="t"/>
            <a:pathLst>
              <a:path extrusionOk="0" h="2258121" w="4014438">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0" name="Google Shape;680;p114"/>
          <p:cNvSpPr/>
          <p:nvPr/>
        </p:nvSpPr>
        <p:spPr>
          <a:xfrm rot="-1181051">
            <a:off x="3612827" y="-661444"/>
            <a:ext cx="5242557" cy="5242352"/>
          </a:xfrm>
          <a:custGeom>
            <a:rect b="b" l="l" r="r" t="t"/>
            <a:pathLst>
              <a:path extrusionOk="0" h="1376850" w="1376904">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1" name="Google Shape;681;p114"/>
          <p:cNvSpPr txBox="1"/>
          <p:nvPr>
            <p:ph type="ctrTitle"/>
          </p:nvPr>
        </p:nvSpPr>
        <p:spPr>
          <a:xfrm>
            <a:off x="914400" y="2783675"/>
            <a:ext cx="5396700" cy="14415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bg>
      <p:bgPr>
        <a:blipFill>
          <a:blip r:embed="rId2">
            <a:alphaModFix/>
          </a:blip>
          <a:stretch>
            <a:fillRect/>
          </a:stretch>
        </a:blipFill>
      </p:bgPr>
    </p:bg>
    <p:spTree>
      <p:nvGrpSpPr>
        <p:cNvPr id="682" name="Shape 682"/>
        <p:cNvGrpSpPr/>
        <p:nvPr/>
      </p:nvGrpSpPr>
      <p:grpSpPr>
        <a:xfrm>
          <a:off x="0" y="0"/>
          <a:ext cx="0" cy="0"/>
          <a:chOff x="0" y="0"/>
          <a:chExt cx="0" cy="0"/>
        </a:xfrm>
      </p:grpSpPr>
      <p:sp>
        <p:nvSpPr>
          <p:cNvPr id="683" name="Google Shape;683;p115"/>
          <p:cNvSpPr/>
          <p:nvPr/>
        </p:nvSpPr>
        <p:spPr>
          <a:xfrm>
            <a:off x="0" y="0"/>
            <a:ext cx="9162955" cy="5142871"/>
          </a:xfrm>
          <a:custGeom>
            <a:rect b="b" l="l" r="r" t="t"/>
            <a:pathLst>
              <a:path extrusionOk="0" h="2258121" w="4014438">
                <a:moveTo>
                  <a:pt x="0" y="0"/>
                </a:moveTo>
                <a:lnTo>
                  <a:pt x="0" y="859550"/>
                </a:lnTo>
                <a:cubicBezTo>
                  <a:pt x="107156" y="629849"/>
                  <a:pt x="169234" y="501429"/>
                  <a:pt x="293807" y="456015"/>
                </a:cubicBezTo>
                <a:cubicBezTo>
                  <a:pt x="421056" y="409807"/>
                  <a:pt x="554076" y="471801"/>
                  <a:pt x="793228" y="583348"/>
                </a:cubicBezTo>
                <a:cubicBezTo>
                  <a:pt x="1032380" y="694895"/>
                  <a:pt x="1165400" y="756889"/>
                  <a:pt x="1211713" y="884159"/>
                </a:cubicBezTo>
                <a:cubicBezTo>
                  <a:pt x="1258025" y="1011430"/>
                  <a:pt x="1196010" y="1144450"/>
                  <a:pt x="1084484" y="1383581"/>
                </a:cubicBezTo>
                <a:cubicBezTo>
                  <a:pt x="972958" y="1622712"/>
                  <a:pt x="910943" y="1755753"/>
                  <a:pt x="783694" y="1802086"/>
                </a:cubicBezTo>
                <a:cubicBezTo>
                  <a:pt x="656444" y="1848419"/>
                  <a:pt x="523404" y="1786321"/>
                  <a:pt x="284356" y="1674774"/>
                </a:cubicBezTo>
                <a:cubicBezTo>
                  <a:pt x="163212" y="1618321"/>
                  <a:pt x="69312" y="1574413"/>
                  <a:pt x="105" y="1528414"/>
                </a:cubicBezTo>
                <a:lnTo>
                  <a:pt x="105"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4" name="Google Shape;684;p115"/>
          <p:cNvSpPr txBox="1"/>
          <p:nvPr>
            <p:ph type="title"/>
          </p:nvPr>
        </p:nvSpPr>
        <p:spPr>
          <a:xfrm>
            <a:off x="558600" y="1123950"/>
            <a:ext cx="2595300" cy="6741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2600"/>
              <a:buNone/>
              <a:defRPr/>
            </a:lvl1pPr>
            <a:lvl2pPr lvl="1" rtl="0" algn="r">
              <a:lnSpc>
                <a:spcPct val="100000"/>
              </a:lnSpc>
              <a:spcBef>
                <a:spcPts val="0"/>
              </a:spcBef>
              <a:spcAft>
                <a:spcPts val="0"/>
              </a:spcAft>
              <a:buSzPts val="2600"/>
              <a:buNone/>
              <a:defRPr/>
            </a:lvl2pPr>
            <a:lvl3pPr lvl="2" rtl="0" algn="r">
              <a:lnSpc>
                <a:spcPct val="100000"/>
              </a:lnSpc>
              <a:spcBef>
                <a:spcPts val="0"/>
              </a:spcBef>
              <a:spcAft>
                <a:spcPts val="0"/>
              </a:spcAft>
              <a:buSzPts val="2600"/>
              <a:buNone/>
              <a:defRPr/>
            </a:lvl3pPr>
            <a:lvl4pPr lvl="3" rtl="0" algn="r">
              <a:lnSpc>
                <a:spcPct val="100000"/>
              </a:lnSpc>
              <a:spcBef>
                <a:spcPts val="0"/>
              </a:spcBef>
              <a:spcAft>
                <a:spcPts val="0"/>
              </a:spcAft>
              <a:buSzPts val="2600"/>
              <a:buNone/>
              <a:defRPr/>
            </a:lvl4pPr>
            <a:lvl5pPr lvl="4" rtl="0" algn="r">
              <a:lnSpc>
                <a:spcPct val="100000"/>
              </a:lnSpc>
              <a:spcBef>
                <a:spcPts val="0"/>
              </a:spcBef>
              <a:spcAft>
                <a:spcPts val="0"/>
              </a:spcAft>
              <a:buSzPts val="2600"/>
              <a:buNone/>
              <a:defRPr/>
            </a:lvl5pPr>
            <a:lvl6pPr lvl="5" rtl="0" algn="r">
              <a:lnSpc>
                <a:spcPct val="100000"/>
              </a:lnSpc>
              <a:spcBef>
                <a:spcPts val="0"/>
              </a:spcBef>
              <a:spcAft>
                <a:spcPts val="0"/>
              </a:spcAft>
              <a:buSzPts val="2600"/>
              <a:buNone/>
              <a:defRPr/>
            </a:lvl6pPr>
            <a:lvl7pPr lvl="6" rtl="0" algn="r">
              <a:lnSpc>
                <a:spcPct val="100000"/>
              </a:lnSpc>
              <a:spcBef>
                <a:spcPts val="0"/>
              </a:spcBef>
              <a:spcAft>
                <a:spcPts val="0"/>
              </a:spcAft>
              <a:buSzPts val="2600"/>
              <a:buNone/>
              <a:defRPr/>
            </a:lvl7pPr>
            <a:lvl8pPr lvl="7" rtl="0" algn="r">
              <a:lnSpc>
                <a:spcPct val="100000"/>
              </a:lnSpc>
              <a:spcBef>
                <a:spcPts val="0"/>
              </a:spcBef>
              <a:spcAft>
                <a:spcPts val="0"/>
              </a:spcAft>
              <a:buSzPts val="2600"/>
              <a:buNone/>
              <a:defRPr/>
            </a:lvl8pPr>
            <a:lvl9pPr lvl="8" rtl="0" algn="r">
              <a:lnSpc>
                <a:spcPct val="100000"/>
              </a:lnSpc>
              <a:spcBef>
                <a:spcPts val="0"/>
              </a:spcBef>
              <a:spcAft>
                <a:spcPts val="0"/>
              </a:spcAft>
              <a:buSzPts val="2600"/>
              <a:buNone/>
              <a:defRPr/>
            </a:lvl9pPr>
          </a:lstStyle>
          <a:p/>
        </p:txBody>
      </p:sp>
      <p:sp>
        <p:nvSpPr>
          <p:cNvPr id="685" name="Google Shape;685;p115"/>
          <p:cNvSpPr txBox="1"/>
          <p:nvPr>
            <p:ph idx="1" type="body"/>
          </p:nvPr>
        </p:nvSpPr>
        <p:spPr>
          <a:xfrm>
            <a:off x="3651875" y="1200150"/>
            <a:ext cx="2331900" cy="3010200"/>
          </a:xfrm>
          <a:prstGeom prst="rect">
            <a:avLst/>
          </a:prstGeom>
          <a:noFill/>
          <a:ln>
            <a:noFill/>
          </a:ln>
        </p:spPr>
        <p:txBody>
          <a:bodyPr anchorCtr="0" anchor="t" bIns="0" lIns="0" spcFirstLastPara="1" rIns="0" wrap="square" tIns="0">
            <a:noAutofit/>
          </a:bodyPr>
          <a:lstStyle>
            <a:lvl1pPr indent="-330200" lvl="0" marL="457200" rtl="0" algn="l">
              <a:lnSpc>
                <a:spcPct val="100000"/>
              </a:lnSpc>
              <a:spcBef>
                <a:spcPts val="0"/>
              </a:spcBef>
              <a:spcAft>
                <a:spcPts val="0"/>
              </a:spcAft>
              <a:buSzPts val="1600"/>
              <a:buChar char="▪"/>
              <a:defRPr sz="1600"/>
            </a:lvl1pPr>
            <a:lvl2pPr indent="-330200" lvl="1" marL="914400" rtl="0" algn="l">
              <a:lnSpc>
                <a:spcPct val="100000"/>
              </a:lnSpc>
              <a:spcBef>
                <a:spcPts val="600"/>
              </a:spcBef>
              <a:spcAft>
                <a:spcPts val="0"/>
              </a:spcAft>
              <a:buSzPts val="1600"/>
              <a:buChar char="▫"/>
              <a:defRPr sz="1600"/>
            </a:lvl2pPr>
            <a:lvl3pPr indent="-330200" lvl="2" marL="1371600" rtl="0" algn="l">
              <a:lnSpc>
                <a:spcPct val="100000"/>
              </a:lnSpc>
              <a:spcBef>
                <a:spcPts val="600"/>
              </a:spcBef>
              <a:spcAft>
                <a:spcPts val="0"/>
              </a:spcAft>
              <a:buSzPts val="1600"/>
              <a:buChar char="▫"/>
              <a:defRPr sz="1600"/>
            </a:lvl3pPr>
            <a:lvl4pPr indent="-330200" lvl="3" marL="1828800" rtl="0" algn="l">
              <a:lnSpc>
                <a:spcPct val="100000"/>
              </a:lnSpc>
              <a:spcBef>
                <a:spcPts val="600"/>
              </a:spcBef>
              <a:spcAft>
                <a:spcPts val="0"/>
              </a:spcAft>
              <a:buSzPts val="1600"/>
              <a:buChar char="▫"/>
              <a:defRPr sz="1600"/>
            </a:lvl4pPr>
            <a:lvl5pPr indent="-330200" lvl="4" marL="2286000" rtl="0" algn="l">
              <a:lnSpc>
                <a:spcPct val="100000"/>
              </a:lnSpc>
              <a:spcBef>
                <a:spcPts val="600"/>
              </a:spcBef>
              <a:spcAft>
                <a:spcPts val="0"/>
              </a:spcAft>
              <a:buSzPts val="1600"/>
              <a:buChar char="▫"/>
              <a:defRPr sz="1600"/>
            </a:lvl5pPr>
            <a:lvl6pPr indent="-330200" lvl="5" marL="2743200" rtl="0" algn="l">
              <a:lnSpc>
                <a:spcPct val="100000"/>
              </a:lnSpc>
              <a:spcBef>
                <a:spcPts val="600"/>
              </a:spcBef>
              <a:spcAft>
                <a:spcPts val="0"/>
              </a:spcAft>
              <a:buSzPts val="1600"/>
              <a:buChar char="▫"/>
              <a:defRPr sz="1600"/>
            </a:lvl6pPr>
            <a:lvl7pPr indent="-330200" lvl="6" marL="3200400" rtl="0" algn="l">
              <a:lnSpc>
                <a:spcPct val="100000"/>
              </a:lnSpc>
              <a:spcBef>
                <a:spcPts val="600"/>
              </a:spcBef>
              <a:spcAft>
                <a:spcPts val="0"/>
              </a:spcAft>
              <a:buSzPts val="1600"/>
              <a:buChar char="▫"/>
              <a:defRPr sz="1600"/>
            </a:lvl7pPr>
            <a:lvl8pPr indent="-330200" lvl="7" marL="3657600" rtl="0" algn="l">
              <a:lnSpc>
                <a:spcPct val="100000"/>
              </a:lnSpc>
              <a:spcBef>
                <a:spcPts val="600"/>
              </a:spcBef>
              <a:spcAft>
                <a:spcPts val="0"/>
              </a:spcAft>
              <a:buSzPts val="1600"/>
              <a:buChar char="▫"/>
              <a:defRPr sz="1600"/>
            </a:lvl8pPr>
            <a:lvl9pPr indent="-330200" lvl="8" marL="4114800" rtl="0" algn="l">
              <a:lnSpc>
                <a:spcPct val="100000"/>
              </a:lnSpc>
              <a:spcBef>
                <a:spcPts val="600"/>
              </a:spcBef>
              <a:spcAft>
                <a:spcPts val="600"/>
              </a:spcAft>
              <a:buSzPts val="1600"/>
              <a:buChar char="▫"/>
              <a:defRPr sz="1600"/>
            </a:lvl9pPr>
          </a:lstStyle>
          <a:p/>
        </p:txBody>
      </p:sp>
      <p:sp>
        <p:nvSpPr>
          <p:cNvPr id="686" name="Google Shape;686;p115"/>
          <p:cNvSpPr txBox="1"/>
          <p:nvPr>
            <p:ph idx="2" type="body"/>
          </p:nvPr>
        </p:nvSpPr>
        <p:spPr>
          <a:xfrm>
            <a:off x="6253487" y="1200150"/>
            <a:ext cx="2331900" cy="3010200"/>
          </a:xfrm>
          <a:prstGeom prst="rect">
            <a:avLst/>
          </a:prstGeom>
          <a:noFill/>
          <a:ln>
            <a:noFill/>
          </a:ln>
        </p:spPr>
        <p:txBody>
          <a:bodyPr anchorCtr="0" anchor="t" bIns="0" lIns="0" spcFirstLastPara="1" rIns="0" wrap="square" tIns="0">
            <a:noAutofit/>
          </a:bodyPr>
          <a:lstStyle>
            <a:lvl1pPr indent="-330200" lvl="0" marL="457200" rtl="0" algn="l">
              <a:lnSpc>
                <a:spcPct val="100000"/>
              </a:lnSpc>
              <a:spcBef>
                <a:spcPts val="0"/>
              </a:spcBef>
              <a:spcAft>
                <a:spcPts val="0"/>
              </a:spcAft>
              <a:buSzPts val="1600"/>
              <a:buChar char="▪"/>
              <a:defRPr sz="1600"/>
            </a:lvl1pPr>
            <a:lvl2pPr indent="-330200" lvl="1" marL="914400" rtl="0" algn="l">
              <a:lnSpc>
                <a:spcPct val="100000"/>
              </a:lnSpc>
              <a:spcBef>
                <a:spcPts val="600"/>
              </a:spcBef>
              <a:spcAft>
                <a:spcPts val="0"/>
              </a:spcAft>
              <a:buSzPts val="1600"/>
              <a:buChar char="▫"/>
              <a:defRPr sz="1600"/>
            </a:lvl2pPr>
            <a:lvl3pPr indent="-330200" lvl="2" marL="1371600" rtl="0" algn="l">
              <a:lnSpc>
                <a:spcPct val="100000"/>
              </a:lnSpc>
              <a:spcBef>
                <a:spcPts val="600"/>
              </a:spcBef>
              <a:spcAft>
                <a:spcPts val="0"/>
              </a:spcAft>
              <a:buSzPts val="1600"/>
              <a:buChar char="▫"/>
              <a:defRPr sz="1600"/>
            </a:lvl3pPr>
            <a:lvl4pPr indent="-330200" lvl="3" marL="1828800" rtl="0" algn="l">
              <a:lnSpc>
                <a:spcPct val="100000"/>
              </a:lnSpc>
              <a:spcBef>
                <a:spcPts val="600"/>
              </a:spcBef>
              <a:spcAft>
                <a:spcPts val="0"/>
              </a:spcAft>
              <a:buSzPts val="1600"/>
              <a:buChar char="▫"/>
              <a:defRPr sz="1600"/>
            </a:lvl4pPr>
            <a:lvl5pPr indent="-330200" lvl="4" marL="2286000" rtl="0" algn="l">
              <a:lnSpc>
                <a:spcPct val="100000"/>
              </a:lnSpc>
              <a:spcBef>
                <a:spcPts val="600"/>
              </a:spcBef>
              <a:spcAft>
                <a:spcPts val="0"/>
              </a:spcAft>
              <a:buSzPts val="1600"/>
              <a:buChar char="▫"/>
              <a:defRPr sz="1600"/>
            </a:lvl5pPr>
            <a:lvl6pPr indent="-330200" lvl="5" marL="2743200" rtl="0" algn="l">
              <a:lnSpc>
                <a:spcPct val="100000"/>
              </a:lnSpc>
              <a:spcBef>
                <a:spcPts val="600"/>
              </a:spcBef>
              <a:spcAft>
                <a:spcPts val="0"/>
              </a:spcAft>
              <a:buSzPts val="1600"/>
              <a:buChar char="▫"/>
              <a:defRPr sz="1600"/>
            </a:lvl6pPr>
            <a:lvl7pPr indent="-330200" lvl="6" marL="3200400" rtl="0" algn="l">
              <a:lnSpc>
                <a:spcPct val="100000"/>
              </a:lnSpc>
              <a:spcBef>
                <a:spcPts val="600"/>
              </a:spcBef>
              <a:spcAft>
                <a:spcPts val="0"/>
              </a:spcAft>
              <a:buSzPts val="1600"/>
              <a:buChar char="▫"/>
              <a:defRPr sz="1600"/>
            </a:lvl7pPr>
            <a:lvl8pPr indent="-330200" lvl="7" marL="3657600" rtl="0" algn="l">
              <a:lnSpc>
                <a:spcPct val="100000"/>
              </a:lnSpc>
              <a:spcBef>
                <a:spcPts val="600"/>
              </a:spcBef>
              <a:spcAft>
                <a:spcPts val="0"/>
              </a:spcAft>
              <a:buSzPts val="1600"/>
              <a:buChar char="▫"/>
              <a:defRPr sz="1600"/>
            </a:lvl8pPr>
            <a:lvl9pPr indent="-330200" lvl="8" marL="4114800" rtl="0" algn="l">
              <a:lnSpc>
                <a:spcPct val="100000"/>
              </a:lnSpc>
              <a:spcBef>
                <a:spcPts val="600"/>
              </a:spcBef>
              <a:spcAft>
                <a:spcPts val="600"/>
              </a:spcAft>
              <a:buSzPts val="1600"/>
              <a:buChar char="▫"/>
              <a:defRPr sz="1600"/>
            </a:lvl9pPr>
          </a:lstStyle>
          <a:p/>
        </p:txBody>
      </p:sp>
      <p:sp>
        <p:nvSpPr>
          <p:cNvPr id="687" name="Google Shape;687;p115"/>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
    <p:spTree>
      <p:nvGrpSpPr>
        <p:cNvPr id="688" name="Shape 688"/>
        <p:cNvGrpSpPr/>
        <p:nvPr/>
      </p:nvGrpSpPr>
      <p:grpSpPr>
        <a:xfrm>
          <a:off x="0" y="0"/>
          <a:ext cx="0" cy="0"/>
          <a:chOff x="0" y="0"/>
          <a:chExt cx="0" cy="0"/>
        </a:xfrm>
      </p:grpSpPr>
      <p:sp>
        <p:nvSpPr>
          <p:cNvPr id="689" name="Google Shape;689;p116"/>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
        <p:nvSpPr>
          <p:cNvPr id="690" name="Google Shape;690;p116"/>
          <p:cNvSpPr/>
          <p:nvPr/>
        </p:nvSpPr>
        <p:spPr>
          <a:xfrm>
            <a:off x="1831963" y="248075"/>
            <a:ext cx="5480078" cy="5479863"/>
          </a:xfrm>
          <a:custGeom>
            <a:rect b="b" l="l" r="r" t="t"/>
            <a:pathLst>
              <a:path extrusionOk="0" h="1376850" w="1376904">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47" name="Shape 47"/>
        <p:cNvGrpSpPr/>
        <p:nvPr/>
      </p:nvGrpSpPr>
      <p:grpSpPr>
        <a:xfrm>
          <a:off x="0" y="0"/>
          <a:ext cx="0" cy="0"/>
          <a:chOff x="0" y="0"/>
          <a:chExt cx="0" cy="0"/>
        </a:xfrm>
      </p:grpSpPr>
      <p:sp>
        <p:nvSpPr>
          <p:cNvPr id="48" name="Google Shape;48;p12"/>
          <p:cNvSpPr/>
          <p:nvPr>
            <p:ph idx="2" type="pic"/>
          </p:nvPr>
        </p:nvSpPr>
        <p:spPr>
          <a:xfrm>
            <a:off x="4652963" y="2143125"/>
            <a:ext cx="4133700" cy="3095700"/>
          </a:xfrm>
          <a:prstGeom prst="rect">
            <a:avLst/>
          </a:prstGeom>
          <a:noFill/>
          <a:ln>
            <a:noFill/>
          </a:ln>
        </p:spPr>
      </p:sp>
      <p:sp>
        <p:nvSpPr>
          <p:cNvPr id="49" name="Google Shape;49;p12"/>
          <p:cNvSpPr/>
          <p:nvPr>
            <p:ph idx="3" type="pic"/>
          </p:nvPr>
        </p:nvSpPr>
        <p:spPr>
          <a:xfrm>
            <a:off x="4657725" y="-252412"/>
            <a:ext cx="4133700" cy="3095700"/>
          </a:xfrm>
          <a:prstGeom prst="rect">
            <a:avLst/>
          </a:prstGeom>
          <a:noFill/>
          <a:ln>
            <a:noFill/>
          </a:ln>
        </p:spPr>
      </p:sp>
      <p:sp>
        <p:nvSpPr>
          <p:cNvPr id="50" name="Google Shape;50;p12"/>
          <p:cNvSpPr/>
          <p:nvPr>
            <p:ph idx="4" type="pic"/>
          </p:nvPr>
        </p:nvSpPr>
        <p:spPr>
          <a:xfrm>
            <a:off x="-309562" y="-790575"/>
            <a:ext cx="5176800" cy="6916200"/>
          </a:xfrm>
          <a:prstGeom prst="rect">
            <a:avLst/>
          </a:prstGeom>
          <a:noFill/>
          <a:ln>
            <a:noFill/>
          </a:ln>
        </p:spPr>
      </p:sp>
      <p:sp>
        <p:nvSpPr>
          <p:cNvPr id="51" name="Google Shape;51;p12"/>
          <p:cNvSpPr txBox="1"/>
          <p:nvPr>
            <p:ph idx="12" type="sldNum"/>
          </p:nvPr>
        </p:nvSpPr>
        <p:spPr>
          <a:xfrm>
            <a:off x="4491037" y="4905375"/>
            <a:ext cx="157200" cy="177000"/>
          </a:xfrm>
          <a:prstGeom prst="rect">
            <a:avLst/>
          </a:prstGeom>
          <a:noFill/>
          <a:ln>
            <a:noFill/>
          </a:ln>
        </p:spPr>
        <p:txBody>
          <a:bodyPr anchorCtr="0" anchor="t" bIns="19050" lIns="19050" spcFirstLastPara="1" rIns="19050" wrap="square" tIns="19050">
            <a:spAutoFit/>
          </a:bodyPr>
          <a:lstStyle>
            <a:lvl1pPr indent="0" lvl="0"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1pPr>
            <a:lvl2pPr indent="0" lvl="1"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2pPr>
            <a:lvl3pPr indent="0" lvl="2"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3pPr>
            <a:lvl4pPr indent="0" lvl="3"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4pPr>
            <a:lvl5pPr indent="0" lvl="4"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5pPr>
            <a:lvl6pPr indent="0" lvl="5"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6pPr>
            <a:lvl7pPr indent="0" lvl="6"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7pPr>
            <a:lvl8pPr indent="0" lvl="7"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8pPr>
            <a:lvl9pPr indent="0" lvl="8"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691" name="Shape 691"/>
        <p:cNvGrpSpPr/>
        <p:nvPr/>
      </p:nvGrpSpPr>
      <p:grpSpPr>
        <a:xfrm>
          <a:off x="0" y="0"/>
          <a:ext cx="0" cy="0"/>
          <a:chOff x="0" y="0"/>
          <a:chExt cx="0" cy="0"/>
        </a:xfrm>
      </p:grpSpPr>
      <p:sp>
        <p:nvSpPr>
          <p:cNvPr id="692" name="Google Shape;692;p117"/>
          <p:cNvSpPr/>
          <p:nvPr/>
        </p:nvSpPr>
        <p:spPr>
          <a:xfrm>
            <a:off x="790026" y="-743550"/>
            <a:ext cx="2750366" cy="2750258"/>
          </a:xfrm>
          <a:custGeom>
            <a:rect b="b" l="l" r="r" t="t"/>
            <a:pathLst>
              <a:path extrusionOk="0" h="1376850" w="1376904">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3" name="Google Shape;693;p117"/>
          <p:cNvSpPr txBox="1"/>
          <p:nvPr>
            <p:ph type="title"/>
          </p:nvPr>
        </p:nvSpPr>
        <p:spPr>
          <a:xfrm>
            <a:off x="558600" y="514350"/>
            <a:ext cx="2824200" cy="4614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600"/>
              <a:buNone/>
              <a:defRPr/>
            </a:lvl2pPr>
            <a:lvl3pPr lvl="2" rtl="0" algn="l">
              <a:lnSpc>
                <a:spcPct val="100000"/>
              </a:lnSpc>
              <a:spcBef>
                <a:spcPts val="0"/>
              </a:spcBef>
              <a:spcAft>
                <a:spcPts val="0"/>
              </a:spcAft>
              <a:buSzPts val="2600"/>
              <a:buNone/>
              <a:defRPr/>
            </a:lvl3pPr>
            <a:lvl4pPr lvl="3" rtl="0" algn="l">
              <a:lnSpc>
                <a:spcPct val="100000"/>
              </a:lnSpc>
              <a:spcBef>
                <a:spcPts val="0"/>
              </a:spcBef>
              <a:spcAft>
                <a:spcPts val="0"/>
              </a:spcAft>
              <a:buSzPts val="2600"/>
              <a:buNone/>
              <a:defRPr/>
            </a:lvl4pPr>
            <a:lvl5pPr lvl="4" rtl="0" algn="l">
              <a:lnSpc>
                <a:spcPct val="100000"/>
              </a:lnSpc>
              <a:spcBef>
                <a:spcPts val="0"/>
              </a:spcBef>
              <a:spcAft>
                <a:spcPts val="0"/>
              </a:spcAft>
              <a:buSzPts val="2600"/>
              <a:buNone/>
              <a:defRPr/>
            </a:lvl5pPr>
            <a:lvl6pPr lvl="5" rtl="0" algn="l">
              <a:lnSpc>
                <a:spcPct val="100000"/>
              </a:lnSpc>
              <a:spcBef>
                <a:spcPts val="0"/>
              </a:spcBef>
              <a:spcAft>
                <a:spcPts val="0"/>
              </a:spcAft>
              <a:buSzPts val="2600"/>
              <a:buNone/>
              <a:defRPr/>
            </a:lvl6pPr>
            <a:lvl7pPr lvl="6" rtl="0" algn="l">
              <a:lnSpc>
                <a:spcPct val="100000"/>
              </a:lnSpc>
              <a:spcBef>
                <a:spcPts val="0"/>
              </a:spcBef>
              <a:spcAft>
                <a:spcPts val="0"/>
              </a:spcAft>
              <a:buSzPts val="2600"/>
              <a:buNone/>
              <a:defRPr/>
            </a:lvl7pPr>
            <a:lvl8pPr lvl="7" rtl="0" algn="l">
              <a:lnSpc>
                <a:spcPct val="100000"/>
              </a:lnSpc>
              <a:spcBef>
                <a:spcPts val="0"/>
              </a:spcBef>
              <a:spcAft>
                <a:spcPts val="0"/>
              </a:spcAft>
              <a:buSzPts val="2600"/>
              <a:buNone/>
              <a:defRPr/>
            </a:lvl8pPr>
            <a:lvl9pPr lvl="8" rtl="0" algn="l">
              <a:lnSpc>
                <a:spcPct val="100000"/>
              </a:lnSpc>
              <a:spcBef>
                <a:spcPts val="0"/>
              </a:spcBef>
              <a:spcAft>
                <a:spcPts val="0"/>
              </a:spcAft>
              <a:buSzPts val="2600"/>
              <a:buNone/>
              <a:defRPr/>
            </a:lvl9pPr>
          </a:lstStyle>
          <a:p/>
        </p:txBody>
      </p:sp>
      <p:sp>
        <p:nvSpPr>
          <p:cNvPr id="694" name="Google Shape;694;p117"/>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blipFill>
          <a:blip r:embed="rId2">
            <a:alphaModFix/>
          </a:blip>
          <a:stretch>
            <a:fillRect/>
          </a:stretch>
        </a:blipFill>
      </p:bgPr>
    </p:bg>
    <p:spTree>
      <p:nvGrpSpPr>
        <p:cNvPr id="695" name="Shape 695"/>
        <p:cNvGrpSpPr/>
        <p:nvPr/>
      </p:nvGrpSpPr>
      <p:grpSpPr>
        <a:xfrm>
          <a:off x="0" y="0"/>
          <a:ext cx="0" cy="0"/>
          <a:chOff x="0" y="0"/>
          <a:chExt cx="0" cy="0"/>
        </a:xfrm>
      </p:grpSpPr>
      <p:grpSp>
        <p:nvGrpSpPr>
          <p:cNvPr id="696" name="Google Shape;696;p118"/>
          <p:cNvGrpSpPr/>
          <p:nvPr/>
        </p:nvGrpSpPr>
        <p:grpSpPr>
          <a:xfrm>
            <a:off x="-85" y="1433"/>
            <a:ext cx="9144087" cy="5143548"/>
            <a:chOff x="32524" y="4599878"/>
            <a:chExt cx="4014438" cy="2258121"/>
          </a:xfrm>
        </p:grpSpPr>
        <p:sp>
          <p:nvSpPr>
            <p:cNvPr id="697" name="Google Shape;697;p118"/>
            <p:cNvSpPr/>
            <p:nvPr/>
          </p:nvSpPr>
          <p:spPr>
            <a:xfrm>
              <a:off x="32524" y="6104602"/>
              <a:ext cx="384717" cy="753397"/>
            </a:xfrm>
            <a:custGeom>
              <a:rect b="b" l="l" r="r" t="t"/>
              <a:pathLst>
                <a:path extrusionOk="0" h="753397" w="384717">
                  <a:moveTo>
                    <a:pt x="98270" y="213079"/>
                  </a:moveTo>
                  <a:cubicBezTo>
                    <a:pt x="62307" y="136115"/>
                    <a:pt x="29376" y="65507"/>
                    <a:pt x="0" y="0"/>
                  </a:cubicBezTo>
                  <a:lnTo>
                    <a:pt x="0" y="753397"/>
                  </a:lnTo>
                  <a:lnTo>
                    <a:pt x="384717" y="753397"/>
                  </a:lnTo>
                  <a:cubicBezTo>
                    <a:pt x="292469" y="629640"/>
                    <a:pt x="209462" y="451666"/>
                    <a:pt x="98270" y="2130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8" name="Google Shape;698;p118"/>
            <p:cNvSpPr/>
            <p:nvPr/>
          </p:nvSpPr>
          <p:spPr>
            <a:xfrm>
              <a:off x="32524" y="4599878"/>
              <a:ext cx="4014438" cy="2258121"/>
            </a:xfrm>
            <a:custGeom>
              <a:rect b="b" l="l" r="r" t="t"/>
              <a:pathLst>
                <a:path extrusionOk="0" h="2258121" w="4014438">
                  <a:moveTo>
                    <a:pt x="0" y="0"/>
                  </a:moveTo>
                  <a:lnTo>
                    <a:pt x="0" y="663951"/>
                  </a:lnTo>
                  <a:cubicBezTo>
                    <a:pt x="122942" y="548013"/>
                    <a:pt x="321322" y="455472"/>
                    <a:pt x="605950" y="322744"/>
                  </a:cubicBezTo>
                  <a:cubicBezTo>
                    <a:pt x="1022867" y="128295"/>
                    <a:pt x="1254763" y="20197"/>
                    <a:pt x="1476624" y="100946"/>
                  </a:cubicBezTo>
                  <a:cubicBezTo>
                    <a:pt x="1698484" y="181695"/>
                    <a:pt x="1806602" y="413613"/>
                    <a:pt x="2000947" y="830508"/>
                  </a:cubicBezTo>
                  <a:cubicBezTo>
                    <a:pt x="2195292" y="1247404"/>
                    <a:pt x="2303493" y="1479321"/>
                    <a:pt x="2222745" y="1701161"/>
                  </a:cubicBezTo>
                  <a:cubicBezTo>
                    <a:pt x="2141996" y="1923000"/>
                    <a:pt x="1910099" y="2031160"/>
                    <a:pt x="1493204" y="2225567"/>
                  </a:cubicBezTo>
                  <a:lnTo>
                    <a:pt x="142337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699" name="Google Shape;699;p118"/>
          <p:cNvSpPr txBox="1"/>
          <p:nvPr>
            <p:ph type="ctrTitle"/>
          </p:nvPr>
        </p:nvSpPr>
        <p:spPr>
          <a:xfrm>
            <a:off x="3422975" y="2718475"/>
            <a:ext cx="5035200" cy="11598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4000"/>
              <a:buNone/>
              <a:defRPr sz="4000"/>
            </a:lvl1pPr>
            <a:lvl2pPr lvl="1" rtl="0" algn="l">
              <a:lnSpc>
                <a:spcPct val="100000"/>
              </a:lnSpc>
              <a:spcBef>
                <a:spcPts val="0"/>
              </a:spcBef>
              <a:spcAft>
                <a:spcPts val="0"/>
              </a:spcAft>
              <a:buSzPts val="4000"/>
              <a:buNone/>
              <a:defRPr sz="4000"/>
            </a:lvl2pPr>
            <a:lvl3pPr lvl="2" rtl="0" algn="l">
              <a:lnSpc>
                <a:spcPct val="100000"/>
              </a:lnSpc>
              <a:spcBef>
                <a:spcPts val="0"/>
              </a:spcBef>
              <a:spcAft>
                <a:spcPts val="0"/>
              </a:spcAft>
              <a:buSzPts val="4000"/>
              <a:buNone/>
              <a:defRPr sz="4000"/>
            </a:lvl3pPr>
            <a:lvl4pPr lvl="3" rtl="0" algn="l">
              <a:lnSpc>
                <a:spcPct val="100000"/>
              </a:lnSpc>
              <a:spcBef>
                <a:spcPts val="0"/>
              </a:spcBef>
              <a:spcAft>
                <a:spcPts val="0"/>
              </a:spcAft>
              <a:buSzPts val="4000"/>
              <a:buNone/>
              <a:defRPr sz="4000"/>
            </a:lvl4pPr>
            <a:lvl5pPr lvl="4" rtl="0" algn="l">
              <a:lnSpc>
                <a:spcPct val="100000"/>
              </a:lnSpc>
              <a:spcBef>
                <a:spcPts val="0"/>
              </a:spcBef>
              <a:spcAft>
                <a:spcPts val="0"/>
              </a:spcAft>
              <a:buSzPts val="4000"/>
              <a:buNone/>
              <a:defRPr sz="4000"/>
            </a:lvl5pPr>
            <a:lvl6pPr lvl="5" rtl="0" algn="l">
              <a:lnSpc>
                <a:spcPct val="100000"/>
              </a:lnSpc>
              <a:spcBef>
                <a:spcPts val="0"/>
              </a:spcBef>
              <a:spcAft>
                <a:spcPts val="0"/>
              </a:spcAft>
              <a:buSzPts val="4000"/>
              <a:buNone/>
              <a:defRPr sz="4000"/>
            </a:lvl6pPr>
            <a:lvl7pPr lvl="6" rtl="0" algn="l">
              <a:lnSpc>
                <a:spcPct val="100000"/>
              </a:lnSpc>
              <a:spcBef>
                <a:spcPts val="0"/>
              </a:spcBef>
              <a:spcAft>
                <a:spcPts val="0"/>
              </a:spcAft>
              <a:buSzPts val="4000"/>
              <a:buNone/>
              <a:defRPr sz="4000"/>
            </a:lvl7pPr>
            <a:lvl8pPr lvl="7" rtl="0" algn="l">
              <a:lnSpc>
                <a:spcPct val="100000"/>
              </a:lnSpc>
              <a:spcBef>
                <a:spcPts val="0"/>
              </a:spcBef>
              <a:spcAft>
                <a:spcPts val="0"/>
              </a:spcAft>
              <a:buSzPts val="4000"/>
              <a:buNone/>
              <a:defRPr sz="4000"/>
            </a:lvl8pPr>
            <a:lvl9pPr lvl="8" rtl="0" algn="l">
              <a:lnSpc>
                <a:spcPct val="100000"/>
              </a:lnSpc>
              <a:spcBef>
                <a:spcPts val="0"/>
              </a:spcBef>
              <a:spcAft>
                <a:spcPts val="0"/>
              </a:spcAft>
              <a:buSzPts val="4000"/>
              <a:buNone/>
              <a:defRPr sz="4000"/>
            </a:lvl9pPr>
          </a:lstStyle>
          <a:p/>
        </p:txBody>
      </p:sp>
      <p:sp>
        <p:nvSpPr>
          <p:cNvPr id="700" name="Google Shape;700;p118"/>
          <p:cNvSpPr txBox="1"/>
          <p:nvPr>
            <p:ph idx="1" type="subTitle"/>
          </p:nvPr>
        </p:nvSpPr>
        <p:spPr>
          <a:xfrm>
            <a:off x="3422975" y="3883175"/>
            <a:ext cx="5035200" cy="342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2"/>
              </a:buClr>
              <a:buSzPts val="2000"/>
              <a:buNone/>
              <a:defRPr>
                <a:solidFill>
                  <a:schemeClr val="dk2"/>
                </a:solidFill>
              </a:defRPr>
            </a:lvl1pPr>
            <a:lvl2pPr lvl="1" rtl="0" algn="l">
              <a:lnSpc>
                <a:spcPct val="100000"/>
              </a:lnSpc>
              <a:spcBef>
                <a:spcPts val="600"/>
              </a:spcBef>
              <a:spcAft>
                <a:spcPts val="0"/>
              </a:spcAft>
              <a:buClr>
                <a:schemeClr val="dk2"/>
              </a:buClr>
              <a:buSzPts val="3000"/>
              <a:buNone/>
              <a:defRPr sz="3000">
                <a:solidFill>
                  <a:schemeClr val="dk2"/>
                </a:solidFill>
              </a:defRPr>
            </a:lvl2pPr>
            <a:lvl3pPr lvl="2" rtl="0" algn="l">
              <a:lnSpc>
                <a:spcPct val="100000"/>
              </a:lnSpc>
              <a:spcBef>
                <a:spcPts val="600"/>
              </a:spcBef>
              <a:spcAft>
                <a:spcPts val="0"/>
              </a:spcAft>
              <a:buClr>
                <a:schemeClr val="dk2"/>
              </a:buClr>
              <a:buSzPts val="3000"/>
              <a:buNone/>
              <a:defRPr sz="3000">
                <a:solidFill>
                  <a:schemeClr val="dk2"/>
                </a:solidFill>
              </a:defRPr>
            </a:lvl3pPr>
            <a:lvl4pPr lvl="3" rtl="0" algn="l">
              <a:lnSpc>
                <a:spcPct val="100000"/>
              </a:lnSpc>
              <a:spcBef>
                <a:spcPts val="600"/>
              </a:spcBef>
              <a:spcAft>
                <a:spcPts val="0"/>
              </a:spcAft>
              <a:buClr>
                <a:schemeClr val="dk2"/>
              </a:buClr>
              <a:buSzPts val="3000"/>
              <a:buNone/>
              <a:defRPr sz="3000">
                <a:solidFill>
                  <a:schemeClr val="dk2"/>
                </a:solidFill>
              </a:defRPr>
            </a:lvl4pPr>
            <a:lvl5pPr lvl="4" rtl="0" algn="l">
              <a:lnSpc>
                <a:spcPct val="100000"/>
              </a:lnSpc>
              <a:spcBef>
                <a:spcPts val="600"/>
              </a:spcBef>
              <a:spcAft>
                <a:spcPts val="0"/>
              </a:spcAft>
              <a:buClr>
                <a:schemeClr val="dk2"/>
              </a:buClr>
              <a:buSzPts val="3000"/>
              <a:buNone/>
              <a:defRPr sz="3000">
                <a:solidFill>
                  <a:schemeClr val="dk2"/>
                </a:solidFill>
              </a:defRPr>
            </a:lvl5pPr>
            <a:lvl6pPr lvl="5" rtl="0" algn="l">
              <a:lnSpc>
                <a:spcPct val="100000"/>
              </a:lnSpc>
              <a:spcBef>
                <a:spcPts val="600"/>
              </a:spcBef>
              <a:spcAft>
                <a:spcPts val="0"/>
              </a:spcAft>
              <a:buClr>
                <a:schemeClr val="dk2"/>
              </a:buClr>
              <a:buSzPts val="3000"/>
              <a:buNone/>
              <a:defRPr sz="3000">
                <a:solidFill>
                  <a:schemeClr val="dk2"/>
                </a:solidFill>
              </a:defRPr>
            </a:lvl6pPr>
            <a:lvl7pPr lvl="6" rtl="0" algn="l">
              <a:lnSpc>
                <a:spcPct val="100000"/>
              </a:lnSpc>
              <a:spcBef>
                <a:spcPts val="600"/>
              </a:spcBef>
              <a:spcAft>
                <a:spcPts val="0"/>
              </a:spcAft>
              <a:buClr>
                <a:schemeClr val="dk2"/>
              </a:buClr>
              <a:buSzPts val="3000"/>
              <a:buNone/>
              <a:defRPr sz="3000">
                <a:solidFill>
                  <a:schemeClr val="dk2"/>
                </a:solidFill>
              </a:defRPr>
            </a:lvl7pPr>
            <a:lvl8pPr lvl="7" rtl="0" algn="l">
              <a:lnSpc>
                <a:spcPct val="100000"/>
              </a:lnSpc>
              <a:spcBef>
                <a:spcPts val="600"/>
              </a:spcBef>
              <a:spcAft>
                <a:spcPts val="0"/>
              </a:spcAft>
              <a:buClr>
                <a:schemeClr val="dk2"/>
              </a:buClr>
              <a:buSzPts val="3000"/>
              <a:buNone/>
              <a:defRPr sz="3000">
                <a:solidFill>
                  <a:schemeClr val="dk2"/>
                </a:solidFill>
              </a:defRPr>
            </a:lvl8pPr>
            <a:lvl9pPr lvl="8" rtl="0" algn="l">
              <a:lnSpc>
                <a:spcPct val="100000"/>
              </a:lnSpc>
              <a:spcBef>
                <a:spcPts val="600"/>
              </a:spcBef>
              <a:spcAft>
                <a:spcPts val="600"/>
              </a:spcAft>
              <a:buClr>
                <a:schemeClr val="dk2"/>
              </a:buClr>
              <a:buSzPts val="3000"/>
              <a:buNone/>
              <a:defRPr sz="3000">
                <a:solidFill>
                  <a:schemeClr val="dk2"/>
                </a:solidFill>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Big hole" type="blank">
  <p:cSld name="BLANK">
    <p:bg>
      <p:bgPr>
        <a:blipFill>
          <a:blip r:embed="rId2">
            <a:alphaModFix/>
          </a:blip>
          <a:stretch>
            <a:fillRect/>
          </a:stretch>
        </a:blipFill>
      </p:bgPr>
    </p:bg>
    <p:spTree>
      <p:nvGrpSpPr>
        <p:cNvPr id="701" name="Shape 701"/>
        <p:cNvGrpSpPr/>
        <p:nvPr/>
      </p:nvGrpSpPr>
      <p:grpSpPr>
        <a:xfrm>
          <a:off x="0" y="0"/>
          <a:ext cx="0" cy="0"/>
          <a:chOff x="0" y="0"/>
          <a:chExt cx="0" cy="0"/>
        </a:xfrm>
      </p:grpSpPr>
      <p:sp>
        <p:nvSpPr>
          <p:cNvPr id="702" name="Google Shape;702;p119"/>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
        <p:nvSpPr>
          <p:cNvPr id="703" name="Google Shape;703;p119"/>
          <p:cNvSpPr/>
          <p:nvPr/>
        </p:nvSpPr>
        <p:spPr>
          <a:xfrm>
            <a:off x="-14" y="-4"/>
            <a:ext cx="9162955" cy="5148516"/>
          </a:xfrm>
          <a:custGeom>
            <a:rect b="b" l="l" r="r" t="t"/>
            <a:pathLst>
              <a:path extrusionOk="0" h="2258121" w="4014438">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bg>
      <p:bgPr>
        <a:blipFill>
          <a:blip r:embed="rId2">
            <a:alphaModFix/>
          </a:blip>
          <a:stretch>
            <a:fillRect/>
          </a:stretch>
        </a:blipFill>
      </p:bgPr>
    </p:bg>
    <p:spTree>
      <p:nvGrpSpPr>
        <p:cNvPr id="704" name="Shape 704"/>
        <p:cNvGrpSpPr/>
        <p:nvPr/>
      </p:nvGrpSpPr>
      <p:grpSpPr>
        <a:xfrm>
          <a:off x="0" y="0"/>
          <a:ext cx="0" cy="0"/>
          <a:chOff x="0" y="0"/>
          <a:chExt cx="0" cy="0"/>
        </a:xfrm>
      </p:grpSpPr>
      <p:sp>
        <p:nvSpPr>
          <p:cNvPr id="705" name="Google Shape;705;p120"/>
          <p:cNvSpPr/>
          <p:nvPr/>
        </p:nvSpPr>
        <p:spPr>
          <a:xfrm>
            <a:off x="0" y="0"/>
            <a:ext cx="9162955" cy="5142871"/>
          </a:xfrm>
          <a:custGeom>
            <a:rect b="b" l="l" r="r" t="t"/>
            <a:pathLst>
              <a:path extrusionOk="0" h="2258121" w="4014438">
                <a:moveTo>
                  <a:pt x="0" y="0"/>
                </a:moveTo>
                <a:lnTo>
                  <a:pt x="0" y="859550"/>
                </a:lnTo>
                <a:cubicBezTo>
                  <a:pt x="107156" y="629849"/>
                  <a:pt x="169234" y="501429"/>
                  <a:pt x="293807" y="456015"/>
                </a:cubicBezTo>
                <a:cubicBezTo>
                  <a:pt x="421056" y="409807"/>
                  <a:pt x="554076" y="471801"/>
                  <a:pt x="793228" y="583348"/>
                </a:cubicBezTo>
                <a:cubicBezTo>
                  <a:pt x="1032380" y="694895"/>
                  <a:pt x="1165400" y="756889"/>
                  <a:pt x="1211713" y="884159"/>
                </a:cubicBezTo>
                <a:cubicBezTo>
                  <a:pt x="1258025" y="1011430"/>
                  <a:pt x="1196010" y="1144450"/>
                  <a:pt x="1084484" y="1383581"/>
                </a:cubicBezTo>
                <a:cubicBezTo>
                  <a:pt x="972958" y="1622712"/>
                  <a:pt x="910943" y="1755753"/>
                  <a:pt x="783694" y="1802086"/>
                </a:cubicBezTo>
                <a:cubicBezTo>
                  <a:pt x="656444" y="1848419"/>
                  <a:pt x="523404" y="1786321"/>
                  <a:pt x="284356" y="1674774"/>
                </a:cubicBezTo>
                <a:cubicBezTo>
                  <a:pt x="163212" y="1618321"/>
                  <a:pt x="69312" y="1574413"/>
                  <a:pt x="105" y="1528414"/>
                </a:cubicBezTo>
                <a:lnTo>
                  <a:pt x="105"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6" name="Google Shape;706;p120"/>
          <p:cNvSpPr txBox="1"/>
          <p:nvPr>
            <p:ph type="title"/>
          </p:nvPr>
        </p:nvSpPr>
        <p:spPr>
          <a:xfrm>
            <a:off x="558600" y="1123950"/>
            <a:ext cx="2595300" cy="6741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2600"/>
              <a:buNone/>
              <a:defRPr/>
            </a:lvl1pPr>
            <a:lvl2pPr lvl="1" rtl="0" algn="r">
              <a:lnSpc>
                <a:spcPct val="100000"/>
              </a:lnSpc>
              <a:spcBef>
                <a:spcPts val="0"/>
              </a:spcBef>
              <a:spcAft>
                <a:spcPts val="0"/>
              </a:spcAft>
              <a:buSzPts val="2600"/>
              <a:buNone/>
              <a:defRPr/>
            </a:lvl2pPr>
            <a:lvl3pPr lvl="2" rtl="0" algn="r">
              <a:lnSpc>
                <a:spcPct val="100000"/>
              </a:lnSpc>
              <a:spcBef>
                <a:spcPts val="0"/>
              </a:spcBef>
              <a:spcAft>
                <a:spcPts val="0"/>
              </a:spcAft>
              <a:buSzPts val="2600"/>
              <a:buNone/>
              <a:defRPr/>
            </a:lvl3pPr>
            <a:lvl4pPr lvl="3" rtl="0" algn="r">
              <a:lnSpc>
                <a:spcPct val="100000"/>
              </a:lnSpc>
              <a:spcBef>
                <a:spcPts val="0"/>
              </a:spcBef>
              <a:spcAft>
                <a:spcPts val="0"/>
              </a:spcAft>
              <a:buSzPts val="2600"/>
              <a:buNone/>
              <a:defRPr/>
            </a:lvl4pPr>
            <a:lvl5pPr lvl="4" rtl="0" algn="r">
              <a:lnSpc>
                <a:spcPct val="100000"/>
              </a:lnSpc>
              <a:spcBef>
                <a:spcPts val="0"/>
              </a:spcBef>
              <a:spcAft>
                <a:spcPts val="0"/>
              </a:spcAft>
              <a:buSzPts val="2600"/>
              <a:buNone/>
              <a:defRPr/>
            </a:lvl5pPr>
            <a:lvl6pPr lvl="5" rtl="0" algn="r">
              <a:lnSpc>
                <a:spcPct val="100000"/>
              </a:lnSpc>
              <a:spcBef>
                <a:spcPts val="0"/>
              </a:spcBef>
              <a:spcAft>
                <a:spcPts val="0"/>
              </a:spcAft>
              <a:buSzPts val="2600"/>
              <a:buNone/>
              <a:defRPr/>
            </a:lvl6pPr>
            <a:lvl7pPr lvl="6" rtl="0" algn="r">
              <a:lnSpc>
                <a:spcPct val="100000"/>
              </a:lnSpc>
              <a:spcBef>
                <a:spcPts val="0"/>
              </a:spcBef>
              <a:spcAft>
                <a:spcPts val="0"/>
              </a:spcAft>
              <a:buSzPts val="2600"/>
              <a:buNone/>
              <a:defRPr/>
            </a:lvl7pPr>
            <a:lvl8pPr lvl="7" rtl="0" algn="r">
              <a:lnSpc>
                <a:spcPct val="100000"/>
              </a:lnSpc>
              <a:spcBef>
                <a:spcPts val="0"/>
              </a:spcBef>
              <a:spcAft>
                <a:spcPts val="0"/>
              </a:spcAft>
              <a:buSzPts val="2600"/>
              <a:buNone/>
              <a:defRPr/>
            </a:lvl8pPr>
            <a:lvl9pPr lvl="8" rtl="0" algn="r">
              <a:lnSpc>
                <a:spcPct val="100000"/>
              </a:lnSpc>
              <a:spcBef>
                <a:spcPts val="0"/>
              </a:spcBef>
              <a:spcAft>
                <a:spcPts val="0"/>
              </a:spcAft>
              <a:buSzPts val="2600"/>
              <a:buNone/>
              <a:defRPr/>
            </a:lvl9pPr>
          </a:lstStyle>
          <a:p/>
        </p:txBody>
      </p:sp>
      <p:sp>
        <p:nvSpPr>
          <p:cNvPr id="707" name="Google Shape;707;p120"/>
          <p:cNvSpPr txBox="1"/>
          <p:nvPr>
            <p:ph idx="1" type="body"/>
          </p:nvPr>
        </p:nvSpPr>
        <p:spPr>
          <a:xfrm>
            <a:off x="3651875" y="1200150"/>
            <a:ext cx="1524300" cy="3010200"/>
          </a:xfrm>
          <a:prstGeom prst="rect">
            <a:avLst/>
          </a:prstGeom>
          <a:noFill/>
          <a:ln>
            <a:noFill/>
          </a:ln>
        </p:spPr>
        <p:txBody>
          <a:bodyPr anchorCtr="0" anchor="t" bIns="0" lIns="0" spcFirstLastPara="1" rIns="0" wrap="square" tIns="0">
            <a:noAutofit/>
          </a:bodyPr>
          <a:lstStyle>
            <a:lvl1pPr indent="-317500" lvl="0" marL="457200" rtl="0" algn="l">
              <a:lnSpc>
                <a:spcPct val="100000"/>
              </a:lnSpc>
              <a:spcBef>
                <a:spcPts val="0"/>
              </a:spcBef>
              <a:spcAft>
                <a:spcPts val="0"/>
              </a:spcAft>
              <a:buSzPts val="1400"/>
              <a:buChar char="▪"/>
              <a:defRPr sz="1400"/>
            </a:lvl1pPr>
            <a:lvl2pPr indent="-317500" lvl="1" marL="914400" rtl="0" algn="l">
              <a:lnSpc>
                <a:spcPct val="100000"/>
              </a:lnSpc>
              <a:spcBef>
                <a:spcPts val="600"/>
              </a:spcBef>
              <a:spcAft>
                <a:spcPts val="0"/>
              </a:spcAft>
              <a:buSzPts val="1400"/>
              <a:buChar char="▫"/>
              <a:defRPr sz="1400"/>
            </a:lvl2pPr>
            <a:lvl3pPr indent="-317500" lvl="2" marL="1371600" rtl="0" algn="l">
              <a:lnSpc>
                <a:spcPct val="100000"/>
              </a:lnSpc>
              <a:spcBef>
                <a:spcPts val="600"/>
              </a:spcBef>
              <a:spcAft>
                <a:spcPts val="0"/>
              </a:spcAft>
              <a:buSzPts val="1400"/>
              <a:buChar char="▫"/>
              <a:defRPr sz="1400"/>
            </a:lvl3pPr>
            <a:lvl4pPr indent="-317500" lvl="3" marL="1828800" rtl="0" algn="l">
              <a:lnSpc>
                <a:spcPct val="100000"/>
              </a:lnSpc>
              <a:spcBef>
                <a:spcPts val="600"/>
              </a:spcBef>
              <a:spcAft>
                <a:spcPts val="0"/>
              </a:spcAft>
              <a:buSzPts val="1400"/>
              <a:buChar char="▫"/>
              <a:defRPr sz="1400"/>
            </a:lvl4pPr>
            <a:lvl5pPr indent="-317500" lvl="4" marL="2286000" rtl="0" algn="l">
              <a:lnSpc>
                <a:spcPct val="100000"/>
              </a:lnSpc>
              <a:spcBef>
                <a:spcPts val="600"/>
              </a:spcBef>
              <a:spcAft>
                <a:spcPts val="0"/>
              </a:spcAft>
              <a:buSzPts val="1400"/>
              <a:buChar char="▫"/>
              <a:defRPr sz="1400"/>
            </a:lvl5pPr>
            <a:lvl6pPr indent="-317500" lvl="5" marL="2743200" rtl="0" algn="l">
              <a:lnSpc>
                <a:spcPct val="100000"/>
              </a:lnSpc>
              <a:spcBef>
                <a:spcPts val="600"/>
              </a:spcBef>
              <a:spcAft>
                <a:spcPts val="0"/>
              </a:spcAft>
              <a:buSzPts val="1400"/>
              <a:buChar char="▫"/>
              <a:defRPr sz="1400"/>
            </a:lvl6pPr>
            <a:lvl7pPr indent="-317500" lvl="6" marL="3200400" rtl="0" algn="l">
              <a:lnSpc>
                <a:spcPct val="100000"/>
              </a:lnSpc>
              <a:spcBef>
                <a:spcPts val="600"/>
              </a:spcBef>
              <a:spcAft>
                <a:spcPts val="0"/>
              </a:spcAft>
              <a:buSzPts val="1400"/>
              <a:buChar char="▫"/>
              <a:defRPr sz="1400"/>
            </a:lvl7pPr>
            <a:lvl8pPr indent="-317500" lvl="7" marL="3657600" rtl="0" algn="l">
              <a:lnSpc>
                <a:spcPct val="100000"/>
              </a:lnSpc>
              <a:spcBef>
                <a:spcPts val="600"/>
              </a:spcBef>
              <a:spcAft>
                <a:spcPts val="0"/>
              </a:spcAft>
              <a:buSzPts val="1400"/>
              <a:buChar char="▫"/>
              <a:defRPr sz="1400"/>
            </a:lvl8pPr>
            <a:lvl9pPr indent="-317500" lvl="8" marL="4114800" rtl="0" algn="l">
              <a:lnSpc>
                <a:spcPct val="100000"/>
              </a:lnSpc>
              <a:spcBef>
                <a:spcPts val="600"/>
              </a:spcBef>
              <a:spcAft>
                <a:spcPts val="600"/>
              </a:spcAft>
              <a:buSzPts val="1400"/>
              <a:buChar char="▫"/>
              <a:defRPr sz="1400"/>
            </a:lvl9pPr>
          </a:lstStyle>
          <a:p/>
        </p:txBody>
      </p:sp>
      <p:sp>
        <p:nvSpPr>
          <p:cNvPr id="708" name="Google Shape;708;p120"/>
          <p:cNvSpPr txBox="1"/>
          <p:nvPr>
            <p:ph idx="2" type="body"/>
          </p:nvPr>
        </p:nvSpPr>
        <p:spPr>
          <a:xfrm>
            <a:off x="5356481" y="1200150"/>
            <a:ext cx="1524300" cy="3010200"/>
          </a:xfrm>
          <a:prstGeom prst="rect">
            <a:avLst/>
          </a:prstGeom>
          <a:noFill/>
          <a:ln>
            <a:noFill/>
          </a:ln>
        </p:spPr>
        <p:txBody>
          <a:bodyPr anchorCtr="0" anchor="t" bIns="0" lIns="0" spcFirstLastPara="1" rIns="0" wrap="square" tIns="0">
            <a:noAutofit/>
          </a:bodyPr>
          <a:lstStyle>
            <a:lvl1pPr indent="-317500" lvl="0" marL="457200" rtl="0" algn="l">
              <a:lnSpc>
                <a:spcPct val="100000"/>
              </a:lnSpc>
              <a:spcBef>
                <a:spcPts val="0"/>
              </a:spcBef>
              <a:spcAft>
                <a:spcPts val="0"/>
              </a:spcAft>
              <a:buSzPts val="1400"/>
              <a:buChar char="▪"/>
              <a:defRPr sz="1400"/>
            </a:lvl1pPr>
            <a:lvl2pPr indent="-317500" lvl="1" marL="914400" rtl="0" algn="l">
              <a:lnSpc>
                <a:spcPct val="100000"/>
              </a:lnSpc>
              <a:spcBef>
                <a:spcPts val="600"/>
              </a:spcBef>
              <a:spcAft>
                <a:spcPts val="0"/>
              </a:spcAft>
              <a:buSzPts val="1400"/>
              <a:buChar char="▫"/>
              <a:defRPr sz="1400"/>
            </a:lvl2pPr>
            <a:lvl3pPr indent="-317500" lvl="2" marL="1371600" rtl="0" algn="l">
              <a:lnSpc>
                <a:spcPct val="100000"/>
              </a:lnSpc>
              <a:spcBef>
                <a:spcPts val="600"/>
              </a:spcBef>
              <a:spcAft>
                <a:spcPts val="0"/>
              </a:spcAft>
              <a:buSzPts val="1400"/>
              <a:buChar char="▫"/>
              <a:defRPr sz="1400"/>
            </a:lvl3pPr>
            <a:lvl4pPr indent="-317500" lvl="3" marL="1828800" rtl="0" algn="l">
              <a:lnSpc>
                <a:spcPct val="100000"/>
              </a:lnSpc>
              <a:spcBef>
                <a:spcPts val="600"/>
              </a:spcBef>
              <a:spcAft>
                <a:spcPts val="0"/>
              </a:spcAft>
              <a:buSzPts val="1400"/>
              <a:buChar char="▫"/>
              <a:defRPr sz="1400"/>
            </a:lvl4pPr>
            <a:lvl5pPr indent="-317500" lvl="4" marL="2286000" rtl="0" algn="l">
              <a:lnSpc>
                <a:spcPct val="100000"/>
              </a:lnSpc>
              <a:spcBef>
                <a:spcPts val="600"/>
              </a:spcBef>
              <a:spcAft>
                <a:spcPts val="0"/>
              </a:spcAft>
              <a:buSzPts val="1400"/>
              <a:buChar char="▫"/>
              <a:defRPr sz="1400"/>
            </a:lvl5pPr>
            <a:lvl6pPr indent="-317500" lvl="5" marL="2743200" rtl="0" algn="l">
              <a:lnSpc>
                <a:spcPct val="100000"/>
              </a:lnSpc>
              <a:spcBef>
                <a:spcPts val="600"/>
              </a:spcBef>
              <a:spcAft>
                <a:spcPts val="0"/>
              </a:spcAft>
              <a:buSzPts val="1400"/>
              <a:buChar char="▫"/>
              <a:defRPr sz="1400"/>
            </a:lvl6pPr>
            <a:lvl7pPr indent="-317500" lvl="6" marL="3200400" rtl="0" algn="l">
              <a:lnSpc>
                <a:spcPct val="100000"/>
              </a:lnSpc>
              <a:spcBef>
                <a:spcPts val="600"/>
              </a:spcBef>
              <a:spcAft>
                <a:spcPts val="0"/>
              </a:spcAft>
              <a:buSzPts val="1400"/>
              <a:buChar char="▫"/>
              <a:defRPr sz="1400"/>
            </a:lvl7pPr>
            <a:lvl8pPr indent="-317500" lvl="7" marL="3657600" rtl="0" algn="l">
              <a:lnSpc>
                <a:spcPct val="100000"/>
              </a:lnSpc>
              <a:spcBef>
                <a:spcPts val="600"/>
              </a:spcBef>
              <a:spcAft>
                <a:spcPts val="0"/>
              </a:spcAft>
              <a:buSzPts val="1400"/>
              <a:buChar char="▫"/>
              <a:defRPr sz="1400"/>
            </a:lvl8pPr>
            <a:lvl9pPr indent="-317500" lvl="8" marL="4114800" rtl="0" algn="l">
              <a:lnSpc>
                <a:spcPct val="100000"/>
              </a:lnSpc>
              <a:spcBef>
                <a:spcPts val="600"/>
              </a:spcBef>
              <a:spcAft>
                <a:spcPts val="600"/>
              </a:spcAft>
              <a:buSzPts val="1400"/>
              <a:buChar char="▫"/>
              <a:defRPr sz="1400"/>
            </a:lvl9pPr>
          </a:lstStyle>
          <a:p/>
        </p:txBody>
      </p:sp>
      <p:sp>
        <p:nvSpPr>
          <p:cNvPr id="709" name="Google Shape;709;p120"/>
          <p:cNvSpPr txBox="1"/>
          <p:nvPr>
            <p:ph idx="3" type="body"/>
          </p:nvPr>
        </p:nvSpPr>
        <p:spPr>
          <a:xfrm>
            <a:off x="7061087" y="1200150"/>
            <a:ext cx="1524300" cy="3010200"/>
          </a:xfrm>
          <a:prstGeom prst="rect">
            <a:avLst/>
          </a:prstGeom>
          <a:noFill/>
          <a:ln>
            <a:noFill/>
          </a:ln>
        </p:spPr>
        <p:txBody>
          <a:bodyPr anchorCtr="0" anchor="t" bIns="0" lIns="0" spcFirstLastPara="1" rIns="0" wrap="square" tIns="0">
            <a:noAutofit/>
          </a:bodyPr>
          <a:lstStyle>
            <a:lvl1pPr indent="-317500" lvl="0" marL="457200" rtl="0" algn="l">
              <a:lnSpc>
                <a:spcPct val="100000"/>
              </a:lnSpc>
              <a:spcBef>
                <a:spcPts val="0"/>
              </a:spcBef>
              <a:spcAft>
                <a:spcPts val="0"/>
              </a:spcAft>
              <a:buSzPts val="1400"/>
              <a:buChar char="▪"/>
              <a:defRPr sz="1400"/>
            </a:lvl1pPr>
            <a:lvl2pPr indent="-317500" lvl="1" marL="914400" rtl="0" algn="l">
              <a:lnSpc>
                <a:spcPct val="100000"/>
              </a:lnSpc>
              <a:spcBef>
                <a:spcPts val="600"/>
              </a:spcBef>
              <a:spcAft>
                <a:spcPts val="0"/>
              </a:spcAft>
              <a:buSzPts val="1400"/>
              <a:buChar char="▫"/>
              <a:defRPr sz="1400"/>
            </a:lvl2pPr>
            <a:lvl3pPr indent="-317500" lvl="2" marL="1371600" rtl="0" algn="l">
              <a:lnSpc>
                <a:spcPct val="100000"/>
              </a:lnSpc>
              <a:spcBef>
                <a:spcPts val="600"/>
              </a:spcBef>
              <a:spcAft>
                <a:spcPts val="0"/>
              </a:spcAft>
              <a:buSzPts val="1400"/>
              <a:buChar char="▫"/>
              <a:defRPr sz="1400"/>
            </a:lvl3pPr>
            <a:lvl4pPr indent="-317500" lvl="3" marL="1828800" rtl="0" algn="l">
              <a:lnSpc>
                <a:spcPct val="100000"/>
              </a:lnSpc>
              <a:spcBef>
                <a:spcPts val="600"/>
              </a:spcBef>
              <a:spcAft>
                <a:spcPts val="0"/>
              </a:spcAft>
              <a:buSzPts val="1400"/>
              <a:buChar char="▫"/>
              <a:defRPr sz="1400"/>
            </a:lvl4pPr>
            <a:lvl5pPr indent="-317500" lvl="4" marL="2286000" rtl="0" algn="l">
              <a:lnSpc>
                <a:spcPct val="100000"/>
              </a:lnSpc>
              <a:spcBef>
                <a:spcPts val="600"/>
              </a:spcBef>
              <a:spcAft>
                <a:spcPts val="0"/>
              </a:spcAft>
              <a:buSzPts val="1400"/>
              <a:buChar char="▫"/>
              <a:defRPr sz="1400"/>
            </a:lvl5pPr>
            <a:lvl6pPr indent="-317500" lvl="5" marL="2743200" rtl="0" algn="l">
              <a:lnSpc>
                <a:spcPct val="100000"/>
              </a:lnSpc>
              <a:spcBef>
                <a:spcPts val="600"/>
              </a:spcBef>
              <a:spcAft>
                <a:spcPts val="0"/>
              </a:spcAft>
              <a:buSzPts val="1400"/>
              <a:buChar char="▫"/>
              <a:defRPr sz="1400"/>
            </a:lvl6pPr>
            <a:lvl7pPr indent="-317500" lvl="6" marL="3200400" rtl="0" algn="l">
              <a:lnSpc>
                <a:spcPct val="100000"/>
              </a:lnSpc>
              <a:spcBef>
                <a:spcPts val="600"/>
              </a:spcBef>
              <a:spcAft>
                <a:spcPts val="0"/>
              </a:spcAft>
              <a:buSzPts val="1400"/>
              <a:buChar char="▫"/>
              <a:defRPr sz="1400"/>
            </a:lvl7pPr>
            <a:lvl8pPr indent="-317500" lvl="7" marL="3657600" rtl="0" algn="l">
              <a:lnSpc>
                <a:spcPct val="100000"/>
              </a:lnSpc>
              <a:spcBef>
                <a:spcPts val="600"/>
              </a:spcBef>
              <a:spcAft>
                <a:spcPts val="0"/>
              </a:spcAft>
              <a:buSzPts val="1400"/>
              <a:buChar char="▫"/>
              <a:defRPr sz="1400"/>
            </a:lvl8pPr>
            <a:lvl9pPr indent="-317500" lvl="8" marL="4114800" rtl="0" algn="l">
              <a:lnSpc>
                <a:spcPct val="100000"/>
              </a:lnSpc>
              <a:spcBef>
                <a:spcPts val="600"/>
              </a:spcBef>
              <a:spcAft>
                <a:spcPts val="600"/>
              </a:spcAft>
              <a:buSzPts val="1400"/>
              <a:buChar char="▫"/>
              <a:defRPr sz="1400"/>
            </a:lvl9pPr>
          </a:lstStyle>
          <a:p/>
        </p:txBody>
      </p:sp>
      <p:sp>
        <p:nvSpPr>
          <p:cNvPr id="710" name="Google Shape;710;p120"/>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Small hole">
  <p:cSld name="BLANK_2">
    <p:bg>
      <p:bgPr>
        <a:blipFill>
          <a:blip r:embed="rId2">
            <a:alphaModFix/>
          </a:blip>
          <a:stretch>
            <a:fillRect/>
          </a:stretch>
        </a:blipFill>
      </p:bgPr>
    </p:bg>
    <p:spTree>
      <p:nvGrpSpPr>
        <p:cNvPr id="711" name="Shape 711"/>
        <p:cNvGrpSpPr/>
        <p:nvPr/>
      </p:nvGrpSpPr>
      <p:grpSpPr>
        <a:xfrm>
          <a:off x="0" y="0"/>
          <a:ext cx="0" cy="0"/>
          <a:chOff x="0" y="0"/>
          <a:chExt cx="0" cy="0"/>
        </a:xfrm>
      </p:grpSpPr>
      <p:sp>
        <p:nvSpPr>
          <p:cNvPr id="712" name="Google Shape;712;p121"/>
          <p:cNvSpPr/>
          <p:nvPr/>
        </p:nvSpPr>
        <p:spPr>
          <a:xfrm>
            <a:off x="0" y="25"/>
            <a:ext cx="9142883" cy="5142871"/>
          </a:xfrm>
          <a:custGeom>
            <a:rect b="b" l="l" r="r" t="t"/>
            <a:pathLst>
              <a:path extrusionOk="0" h="2258121" w="4014438">
                <a:moveTo>
                  <a:pt x="3043092" y="0"/>
                </a:moveTo>
                <a:cubicBezTo>
                  <a:pt x="3095509" y="23543"/>
                  <a:pt x="3152046" y="49909"/>
                  <a:pt x="3213600" y="78595"/>
                </a:cubicBezTo>
                <a:cubicBezTo>
                  <a:pt x="3550416" y="235660"/>
                  <a:pt x="3737756" y="323016"/>
                  <a:pt x="3802991" y="502244"/>
                </a:cubicBezTo>
                <a:cubicBezTo>
                  <a:pt x="3868225" y="681472"/>
                  <a:pt x="3780870" y="868833"/>
                  <a:pt x="3623805" y="1205649"/>
                </a:cubicBezTo>
                <a:cubicBezTo>
                  <a:pt x="3466740" y="1542465"/>
                  <a:pt x="3379384" y="1729805"/>
                  <a:pt x="3200156" y="1795040"/>
                </a:cubicBezTo>
                <a:cubicBezTo>
                  <a:pt x="3020928" y="1860274"/>
                  <a:pt x="2833567" y="1772918"/>
                  <a:pt x="2496772" y="1615853"/>
                </a:cubicBezTo>
                <a:cubicBezTo>
                  <a:pt x="2159977" y="1458789"/>
                  <a:pt x="1972595" y="1371433"/>
                  <a:pt x="1907361" y="1192205"/>
                </a:cubicBezTo>
                <a:cubicBezTo>
                  <a:pt x="1842126" y="1012977"/>
                  <a:pt x="1929503" y="825615"/>
                  <a:pt x="2086546" y="488821"/>
                </a:cubicBezTo>
                <a:cubicBezTo>
                  <a:pt x="2193515" y="259412"/>
                  <a:pt x="2268158" y="99378"/>
                  <a:pt x="2361515" y="0"/>
                </a:cubicBezTo>
                <a:lnTo>
                  <a:pt x="0" y="0"/>
                </a:ln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3" name="Google Shape;713;p121"/>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4" name="Shape 714"/>
        <p:cNvGrpSpPr/>
        <p:nvPr/>
      </p:nvGrpSpPr>
      <p:grpSpPr>
        <a:xfrm>
          <a:off x="0" y="0"/>
          <a:ext cx="0" cy="0"/>
          <a:chOff x="0" y="0"/>
          <a:chExt cx="0" cy="0"/>
        </a:xfrm>
      </p:grpSpPr>
      <p:sp>
        <p:nvSpPr>
          <p:cNvPr id="715" name="Google Shape;715;p122"/>
          <p:cNvSpPr txBox="1"/>
          <p:nvPr>
            <p:ph type="title"/>
          </p:nvPr>
        </p:nvSpPr>
        <p:spPr>
          <a:xfrm>
            <a:off x="457200" y="258856"/>
            <a:ext cx="8229600" cy="8574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Clr>
                <a:schemeClr val="lt1"/>
              </a:buClr>
              <a:buSzPts val="1400"/>
              <a:buNone/>
              <a:defRPr/>
            </a:lvl1pPr>
            <a:lvl2pPr lvl="1" rtl="0" algn="r">
              <a:lnSpc>
                <a:spcPct val="100000"/>
              </a:lnSpc>
              <a:spcBef>
                <a:spcPts val="0"/>
              </a:spcBef>
              <a:spcAft>
                <a:spcPts val="0"/>
              </a:spcAft>
              <a:buSzPts val="2600"/>
              <a:buNone/>
              <a:defRPr/>
            </a:lvl2pPr>
            <a:lvl3pPr lvl="2" rtl="0" algn="r">
              <a:lnSpc>
                <a:spcPct val="100000"/>
              </a:lnSpc>
              <a:spcBef>
                <a:spcPts val="0"/>
              </a:spcBef>
              <a:spcAft>
                <a:spcPts val="0"/>
              </a:spcAft>
              <a:buSzPts val="2600"/>
              <a:buNone/>
              <a:defRPr/>
            </a:lvl3pPr>
            <a:lvl4pPr lvl="3" rtl="0" algn="r">
              <a:lnSpc>
                <a:spcPct val="100000"/>
              </a:lnSpc>
              <a:spcBef>
                <a:spcPts val="0"/>
              </a:spcBef>
              <a:spcAft>
                <a:spcPts val="0"/>
              </a:spcAft>
              <a:buSzPts val="2600"/>
              <a:buNone/>
              <a:defRPr/>
            </a:lvl4pPr>
            <a:lvl5pPr lvl="4" rtl="0" algn="r">
              <a:lnSpc>
                <a:spcPct val="100000"/>
              </a:lnSpc>
              <a:spcBef>
                <a:spcPts val="0"/>
              </a:spcBef>
              <a:spcAft>
                <a:spcPts val="0"/>
              </a:spcAft>
              <a:buSzPts val="2600"/>
              <a:buNone/>
              <a:defRPr/>
            </a:lvl5pPr>
            <a:lvl6pPr lvl="5" rtl="0" algn="r">
              <a:lnSpc>
                <a:spcPct val="100000"/>
              </a:lnSpc>
              <a:spcBef>
                <a:spcPts val="0"/>
              </a:spcBef>
              <a:spcAft>
                <a:spcPts val="0"/>
              </a:spcAft>
              <a:buSzPts val="2600"/>
              <a:buNone/>
              <a:defRPr/>
            </a:lvl6pPr>
            <a:lvl7pPr lvl="6" rtl="0" algn="r">
              <a:lnSpc>
                <a:spcPct val="100000"/>
              </a:lnSpc>
              <a:spcBef>
                <a:spcPts val="0"/>
              </a:spcBef>
              <a:spcAft>
                <a:spcPts val="0"/>
              </a:spcAft>
              <a:buSzPts val="2600"/>
              <a:buNone/>
              <a:defRPr/>
            </a:lvl7pPr>
            <a:lvl8pPr lvl="7" rtl="0" algn="r">
              <a:lnSpc>
                <a:spcPct val="100000"/>
              </a:lnSpc>
              <a:spcBef>
                <a:spcPts val="0"/>
              </a:spcBef>
              <a:spcAft>
                <a:spcPts val="0"/>
              </a:spcAft>
              <a:buSzPts val="2600"/>
              <a:buNone/>
              <a:defRPr/>
            </a:lvl8pPr>
            <a:lvl9pPr lvl="8" rtl="0" algn="r">
              <a:lnSpc>
                <a:spcPct val="100000"/>
              </a:lnSpc>
              <a:spcBef>
                <a:spcPts val="0"/>
              </a:spcBef>
              <a:spcAft>
                <a:spcPts val="0"/>
              </a:spcAft>
              <a:buSzPts val="2600"/>
              <a:buNone/>
              <a:defRPr/>
            </a:lvl9pPr>
          </a:lstStyle>
          <a:p/>
        </p:txBody>
      </p:sp>
      <p:sp>
        <p:nvSpPr>
          <p:cNvPr id="716" name="Google Shape;716;p122"/>
          <p:cNvSpPr txBox="1"/>
          <p:nvPr>
            <p:ph idx="1" type="body"/>
          </p:nvPr>
        </p:nvSpPr>
        <p:spPr>
          <a:xfrm>
            <a:off x="739775" y="2077571"/>
            <a:ext cx="7662900" cy="2450400"/>
          </a:xfrm>
          <a:prstGeom prst="rect">
            <a:avLst/>
          </a:prstGeom>
          <a:noFill/>
          <a:ln>
            <a:noFill/>
          </a:ln>
        </p:spPr>
        <p:txBody>
          <a:bodyPr anchorCtr="0" anchor="t" bIns="34275" lIns="68575" spcFirstLastPara="1" rIns="68575" wrap="square" tIns="34275">
            <a:normAutofit/>
          </a:bodyPr>
          <a:lstStyle>
            <a:lvl1pPr indent="-304800" lvl="0" marL="457200" rtl="0" algn="l">
              <a:lnSpc>
                <a:spcPct val="100000"/>
              </a:lnSpc>
              <a:spcBef>
                <a:spcPts val="1500"/>
              </a:spcBef>
              <a:spcAft>
                <a:spcPts val="0"/>
              </a:spcAft>
              <a:buSzPts val="1200"/>
              <a:buChar char="▪"/>
              <a:defRPr/>
            </a:lvl1pPr>
            <a:lvl2pPr indent="-304800" lvl="1" marL="914400" rtl="0" algn="l">
              <a:lnSpc>
                <a:spcPct val="100000"/>
              </a:lnSpc>
              <a:spcBef>
                <a:spcPts val="500"/>
              </a:spcBef>
              <a:spcAft>
                <a:spcPts val="0"/>
              </a:spcAft>
              <a:buSzPts val="1200"/>
              <a:buChar char="▫"/>
              <a:defRPr/>
            </a:lvl2pPr>
            <a:lvl3pPr indent="-304800" lvl="2" marL="1371600" rtl="0" algn="l">
              <a:lnSpc>
                <a:spcPct val="100000"/>
              </a:lnSpc>
              <a:spcBef>
                <a:spcPts val="500"/>
              </a:spcBef>
              <a:spcAft>
                <a:spcPts val="0"/>
              </a:spcAft>
              <a:buSzPts val="1200"/>
              <a:buChar char="▫"/>
              <a:defRPr/>
            </a:lvl3pPr>
            <a:lvl4pPr indent="-304800" lvl="3" marL="1828800" rtl="0" algn="l">
              <a:lnSpc>
                <a:spcPct val="100000"/>
              </a:lnSpc>
              <a:spcBef>
                <a:spcPts val="500"/>
              </a:spcBef>
              <a:spcAft>
                <a:spcPts val="0"/>
              </a:spcAft>
              <a:buSzPts val="1200"/>
              <a:buChar char="▫"/>
              <a:defRPr/>
            </a:lvl4pPr>
            <a:lvl5pPr indent="-304800" lvl="4" marL="2286000" rtl="0" algn="l">
              <a:lnSpc>
                <a:spcPct val="100000"/>
              </a:lnSpc>
              <a:spcBef>
                <a:spcPts val="500"/>
              </a:spcBef>
              <a:spcAft>
                <a:spcPts val="0"/>
              </a:spcAft>
              <a:buSzPts val="1200"/>
              <a:buChar char="▫"/>
              <a:defRPr/>
            </a:lvl5pPr>
            <a:lvl6pPr indent="-317500" lvl="5" marL="2743200" rtl="0" algn="l">
              <a:lnSpc>
                <a:spcPct val="100000"/>
              </a:lnSpc>
              <a:spcBef>
                <a:spcPts val="300"/>
              </a:spcBef>
              <a:spcAft>
                <a:spcPts val="0"/>
              </a:spcAft>
              <a:buClr>
                <a:schemeClr val="dk1"/>
              </a:buClr>
              <a:buSzPts val="1400"/>
              <a:buChar char="▫"/>
              <a:defRPr/>
            </a:lvl6pPr>
            <a:lvl7pPr indent="-317500" lvl="6" marL="3200400" rtl="0" algn="l">
              <a:lnSpc>
                <a:spcPct val="100000"/>
              </a:lnSpc>
              <a:spcBef>
                <a:spcPts val="300"/>
              </a:spcBef>
              <a:spcAft>
                <a:spcPts val="0"/>
              </a:spcAft>
              <a:buClr>
                <a:schemeClr val="dk1"/>
              </a:buClr>
              <a:buSzPts val="1400"/>
              <a:buChar char="▫"/>
              <a:defRPr/>
            </a:lvl7pPr>
            <a:lvl8pPr indent="-317500" lvl="7" marL="3657600" rtl="0" algn="l">
              <a:lnSpc>
                <a:spcPct val="100000"/>
              </a:lnSpc>
              <a:spcBef>
                <a:spcPts val="300"/>
              </a:spcBef>
              <a:spcAft>
                <a:spcPts val="0"/>
              </a:spcAft>
              <a:buClr>
                <a:schemeClr val="dk1"/>
              </a:buClr>
              <a:buSzPts val="1400"/>
              <a:buChar char="▫"/>
              <a:defRPr/>
            </a:lvl8pPr>
            <a:lvl9pPr indent="-317500" lvl="8" marL="4114800" rtl="0" algn="l">
              <a:lnSpc>
                <a:spcPct val="100000"/>
              </a:lnSpc>
              <a:spcBef>
                <a:spcPts val="300"/>
              </a:spcBef>
              <a:spcAft>
                <a:spcPts val="600"/>
              </a:spcAft>
              <a:buClr>
                <a:schemeClr val="dk1"/>
              </a:buClr>
              <a:buSzPts val="1400"/>
              <a:buChar char="▫"/>
              <a:defRPr/>
            </a:lvl9pPr>
          </a:lstStyle>
          <a:p/>
        </p:txBody>
      </p:sp>
      <p:sp>
        <p:nvSpPr>
          <p:cNvPr id="717" name="Google Shape;717;p122"/>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7F7F7F"/>
              </a:buClr>
              <a:buSzPts val="1400"/>
              <a:buFont typeface="Arial"/>
              <a:buChar char="●"/>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718" name="Google Shape;718;p122"/>
          <p:cNvSpPr txBox="1"/>
          <p:nvPr>
            <p:ph idx="11" type="ftr"/>
          </p:nvPr>
        </p:nvSpPr>
        <p:spPr>
          <a:xfrm>
            <a:off x="5789613" y="4767263"/>
            <a:ext cx="2895600" cy="273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7F7F7F"/>
              </a:buClr>
              <a:buSzPts val="1400"/>
              <a:buFont typeface="Arial"/>
              <a:buChar char="●"/>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719" name="Google Shape;719;p122"/>
          <p:cNvSpPr txBox="1"/>
          <p:nvPr>
            <p:ph idx="12" type="sldNum"/>
          </p:nvPr>
        </p:nvSpPr>
        <p:spPr>
          <a:xfrm>
            <a:off x="4305300" y="4767263"/>
            <a:ext cx="533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720" name="Shape 720"/>
        <p:cNvGrpSpPr/>
        <p:nvPr/>
      </p:nvGrpSpPr>
      <p:grpSpPr>
        <a:xfrm>
          <a:off x="0" y="0"/>
          <a:ext cx="0" cy="0"/>
          <a:chOff x="0" y="0"/>
          <a:chExt cx="0" cy="0"/>
        </a:xfrm>
      </p:grpSpPr>
      <p:grpSp>
        <p:nvGrpSpPr>
          <p:cNvPr id="721" name="Google Shape;721;p123"/>
          <p:cNvGrpSpPr/>
          <p:nvPr/>
        </p:nvGrpSpPr>
        <p:grpSpPr>
          <a:xfrm>
            <a:off x="-43" y="0"/>
            <a:ext cx="9144087" cy="5143548"/>
            <a:chOff x="8145036" y="0"/>
            <a:chExt cx="4014438" cy="2258121"/>
          </a:xfrm>
        </p:grpSpPr>
        <p:sp>
          <p:nvSpPr>
            <p:cNvPr id="722" name="Google Shape;722;p123"/>
            <p:cNvSpPr/>
            <p:nvPr/>
          </p:nvSpPr>
          <p:spPr>
            <a:xfrm>
              <a:off x="8145036" y="0"/>
              <a:ext cx="4014376" cy="2258121"/>
            </a:xfrm>
            <a:custGeom>
              <a:rect b="b" l="l" r="r" t="t"/>
              <a:pathLst>
                <a:path extrusionOk="0" h="2258121" w="4014376">
                  <a:moveTo>
                    <a:pt x="2148603" y="1774988"/>
                  </a:moveTo>
                  <a:cubicBezTo>
                    <a:pt x="1965654" y="1382640"/>
                    <a:pt x="1863892" y="1164459"/>
                    <a:pt x="1939873" y="955604"/>
                  </a:cubicBezTo>
                  <a:cubicBezTo>
                    <a:pt x="2015855" y="746748"/>
                    <a:pt x="2234119" y="645049"/>
                    <a:pt x="2626468" y="462162"/>
                  </a:cubicBezTo>
                  <a:cubicBezTo>
                    <a:pt x="3018816" y="279275"/>
                    <a:pt x="3236997" y="177451"/>
                    <a:pt x="3445831" y="253432"/>
                  </a:cubicBezTo>
                  <a:cubicBezTo>
                    <a:pt x="3654666" y="329414"/>
                    <a:pt x="3756386" y="547678"/>
                    <a:pt x="3939272" y="940006"/>
                  </a:cubicBezTo>
                  <a:cubicBezTo>
                    <a:pt x="3966182" y="997693"/>
                    <a:pt x="3991294" y="1051574"/>
                    <a:pt x="4014377" y="1102256"/>
                  </a:cubicBezTo>
                  <a:lnTo>
                    <a:pt x="4014377" y="0"/>
                  </a:lnTo>
                  <a:lnTo>
                    <a:pt x="0" y="0"/>
                  </a:lnTo>
                  <a:lnTo>
                    <a:pt x="0" y="2258122"/>
                  </a:lnTo>
                  <a:lnTo>
                    <a:pt x="2400007" y="2258122"/>
                  </a:lnTo>
                  <a:cubicBezTo>
                    <a:pt x="2320283" y="2143125"/>
                    <a:pt x="2245932" y="1983697"/>
                    <a:pt x="2148603" y="177498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23" name="Google Shape;723;p123"/>
            <p:cNvSpPr/>
            <p:nvPr/>
          </p:nvSpPr>
          <p:spPr>
            <a:xfrm>
              <a:off x="11595195" y="1947441"/>
              <a:ext cx="564279" cy="310680"/>
            </a:xfrm>
            <a:custGeom>
              <a:rect b="b" l="l" r="r" t="t"/>
              <a:pathLst>
                <a:path extrusionOk="0" h="310680" w="564279">
                  <a:moveTo>
                    <a:pt x="11332" y="305390"/>
                  </a:moveTo>
                  <a:lnTo>
                    <a:pt x="0" y="310680"/>
                  </a:lnTo>
                  <a:lnTo>
                    <a:pt x="564279" y="310680"/>
                  </a:lnTo>
                  <a:lnTo>
                    <a:pt x="564279" y="0"/>
                  </a:lnTo>
                  <a:cubicBezTo>
                    <a:pt x="447610" y="101929"/>
                    <a:pt x="266229" y="186525"/>
                    <a:pt x="11332" y="3053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24" name="Google Shape;724;p123"/>
          <p:cNvSpPr txBox="1"/>
          <p:nvPr>
            <p:ph type="title"/>
          </p:nvPr>
        </p:nvSpPr>
        <p:spPr>
          <a:xfrm>
            <a:off x="1015625" y="1243638"/>
            <a:ext cx="4239300" cy="486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600"/>
              <a:buNone/>
              <a:defRPr/>
            </a:lvl2pPr>
            <a:lvl3pPr lvl="2" rtl="0" algn="l">
              <a:lnSpc>
                <a:spcPct val="100000"/>
              </a:lnSpc>
              <a:spcBef>
                <a:spcPts val="0"/>
              </a:spcBef>
              <a:spcAft>
                <a:spcPts val="0"/>
              </a:spcAft>
              <a:buSzPts val="2600"/>
              <a:buNone/>
              <a:defRPr/>
            </a:lvl3pPr>
            <a:lvl4pPr lvl="3" rtl="0" algn="l">
              <a:lnSpc>
                <a:spcPct val="100000"/>
              </a:lnSpc>
              <a:spcBef>
                <a:spcPts val="0"/>
              </a:spcBef>
              <a:spcAft>
                <a:spcPts val="0"/>
              </a:spcAft>
              <a:buSzPts val="2600"/>
              <a:buNone/>
              <a:defRPr/>
            </a:lvl4pPr>
            <a:lvl5pPr lvl="4" rtl="0" algn="l">
              <a:lnSpc>
                <a:spcPct val="100000"/>
              </a:lnSpc>
              <a:spcBef>
                <a:spcPts val="0"/>
              </a:spcBef>
              <a:spcAft>
                <a:spcPts val="0"/>
              </a:spcAft>
              <a:buSzPts val="2600"/>
              <a:buNone/>
              <a:defRPr/>
            </a:lvl5pPr>
            <a:lvl6pPr lvl="5" rtl="0" algn="l">
              <a:lnSpc>
                <a:spcPct val="100000"/>
              </a:lnSpc>
              <a:spcBef>
                <a:spcPts val="0"/>
              </a:spcBef>
              <a:spcAft>
                <a:spcPts val="0"/>
              </a:spcAft>
              <a:buSzPts val="2600"/>
              <a:buNone/>
              <a:defRPr/>
            </a:lvl6pPr>
            <a:lvl7pPr lvl="6" rtl="0" algn="l">
              <a:lnSpc>
                <a:spcPct val="100000"/>
              </a:lnSpc>
              <a:spcBef>
                <a:spcPts val="0"/>
              </a:spcBef>
              <a:spcAft>
                <a:spcPts val="0"/>
              </a:spcAft>
              <a:buSzPts val="2600"/>
              <a:buNone/>
              <a:defRPr/>
            </a:lvl7pPr>
            <a:lvl8pPr lvl="7" rtl="0" algn="l">
              <a:lnSpc>
                <a:spcPct val="100000"/>
              </a:lnSpc>
              <a:spcBef>
                <a:spcPts val="0"/>
              </a:spcBef>
              <a:spcAft>
                <a:spcPts val="0"/>
              </a:spcAft>
              <a:buSzPts val="2600"/>
              <a:buNone/>
              <a:defRPr/>
            </a:lvl8pPr>
            <a:lvl9pPr lvl="8" rtl="0" algn="l">
              <a:lnSpc>
                <a:spcPct val="100000"/>
              </a:lnSpc>
              <a:spcBef>
                <a:spcPts val="0"/>
              </a:spcBef>
              <a:spcAft>
                <a:spcPts val="0"/>
              </a:spcAft>
              <a:buSzPts val="2600"/>
              <a:buNone/>
              <a:defRPr/>
            </a:lvl9pPr>
          </a:lstStyle>
          <a:p/>
        </p:txBody>
      </p:sp>
      <p:sp>
        <p:nvSpPr>
          <p:cNvPr id="725" name="Google Shape;725;p123"/>
          <p:cNvSpPr txBox="1"/>
          <p:nvPr>
            <p:ph idx="1" type="body"/>
          </p:nvPr>
        </p:nvSpPr>
        <p:spPr>
          <a:xfrm>
            <a:off x="1015791" y="1865257"/>
            <a:ext cx="4239300" cy="2034600"/>
          </a:xfrm>
          <a:prstGeom prst="rect">
            <a:avLst/>
          </a:prstGeom>
          <a:noFill/>
          <a:ln>
            <a:noFill/>
          </a:ln>
        </p:spPr>
        <p:txBody>
          <a:bodyPr anchorCtr="0" anchor="t" bIns="0" lIns="0" spcFirstLastPara="1" rIns="0" wrap="square" tIns="0">
            <a:noAutofit/>
          </a:bodyPr>
          <a:lstStyle>
            <a:lvl1pPr indent="-355600" lvl="0" marL="457200" rtl="0" algn="l">
              <a:lnSpc>
                <a:spcPct val="100000"/>
              </a:lnSpc>
              <a:spcBef>
                <a:spcPts val="0"/>
              </a:spcBef>
              <a:spcAft>
                <a:spcPts val="0"/>
              </a:spcAft>
              <a:buSzPts val="2000"/>
              <a:buChar char="▪"/>
              <a:defRPr/>
            </a:lvl1pPr>
            <a:lvl2pPr indent="-355600" lvl="1" marL="914400" rtl="0" algn="l">
              <a:lnSpc>
                <a:spcPct val="100000"/>
              </a:lnSpc>
              <a:spcBef>
                <a:spcPts val="600"/>
              </a:spcBef>
              <a:spcAft>
                <a:spcPts val="0"/>
              </a:spcAft>
              <a:buSzPts val="2000"/>
              <a:buChar char="▫"/>
              <a:defRPr/>
            </a:lvl2pPr>
            <a:lvl3pPr indent="-355600" lvl="2" marL="1371600" rtl="0" algn="l">
              <a:lnSpc>
                <a:spcPct val="100000"/>
              </a:lnSpc>
              <a:spcBef>
                <a:spcPts val="600"/>
              </a:spcBef>
              <a:spcAft>
                <a:spcPts val="0"/>
              </a:spcAft>
              <a:buSzPts val="2000"/>
              <a:buChar char="▫"/>
              <a:defRPr/>
            </a:lvl3pPr>
            <a:lvl4pPr indent="-355600" lvl="3" marL="1828800" rtl="0" algn="l">
              <a:lnSpc>
                <a:spcPct val="100000"/>
              </a:lnSpc>
              <a:spcBef>
                <a:spcPts val="600"/>
              </a:spcBef>
              <a:spcAft>
                <a:spcPts val="0"/>
              </a:spcAft>
              <a:buSzPts val="2000"/>
              <a:buChar char="▫"/>
              <a:defRPr/>
            </a:lvl4pPr>
            <a:lvl5pPr indent="-355600" lvl="4" marL="2286000" rtl="0" algn="l">
              <a:lnSpc>
                <a:spcPct val="100000"/>
              </a:lnSpc>
              <a:spcBef>
                <a:spcPts val="600"/>
              </a:spcBef>
              <a:spcAft>
                <a:spcPts val="0"/>
              </a:spcAft>
              <a:buSzPts val="2000"/>
              <a:buChar char="▫"/>
              <a:defRPr/>
            </a:lvl5pPr>
            <a:lvl6pPr indent="-355600" lvl="5" marL="2743200" rtl="0" algn="l">
              <a:lnSpc>
                <a:spcPct val="100000"/>
              </a:lnSpc>
              <a:spcBef>
                <a:spcPts val="600"/>
              </a:spcBef>
              <a:spcAft>
                <a:spcPts val="0"/>
              </a:spcAft>
              <a:buSzPts val="2000"/>
              <a:buChar char="▫"/>
              <a:defRPr/>
            </a:lvl6pPr>
            <a:lvl7pPr indent="-355600" lvl="6" marL="3200400" rtl="0" algn="l">
              <a:lnSpc>
                <a:spcPct val="100000"/>
              </a:lnSpc>
              <a:spcBef>
                <a:spcPts val="600"/>
              </a:spcBef>
              <a:spcAft>
                <a:spcPts val="0"/>
              </a:spcAft>
              <a:buSzPts val="2000"/>
              <a:buChar char="▫"/>
              <a:defRPr/>
            </a:lvl7pPr>
            <a:lvl8pPr indent="-355600" lvl="7" marL="3657600" rtl="0" algn="l">
              <a:lnSpc>
                <a:spcPct val="100000"/>
              </a:lnSpc>
              <a:spcBef>
                <a:spcPts val="600"/>
              </a:spcBef>
              <a:spcAft>
                <a:spcPts val="0"/>
              </a:spcAft>
              <a:buSzPts val="2000"/>
              <a:buChar char="▫"/>
              <a:defRPr/>
            </a:lvl8pPr>
            <a:lvl9pPr indent="-355600" lvl="8" marL="4114800" rtl="0" algn="l">
              <a:lnSpc>
                <a:spcPct val="100000"/>
              </a:lnSpc>
              <a:spcBef>
                <a:spcPts val="600"/>
              </a:spcBef>
              <a:spcAft>
                <a:spcPts val="600"/>
              </a:spcAft>
              <a:buSzPts val="2000"/>
              <a:buChar char="▫"/>
              <a:defRPr/>
            </a:lvl9pPr>
          </a:lstStyle>
          <a:p/>
        </p:txBody>
      </p:sp>
      <p:sp>
        <p:nvSpPr>
          <p:cNvPr id="726" name="Google Shape;726;p123"/>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727" name="Shape 727"/>
        <p:cNvGrpSpPr/>
        <p:nvPr/>
      </p:nvGrpSpPr>
      <p:grpSpPr>
        <a:xfrm>
          <a:off x="0" y="0"/>
          <a:ext cx="0" cy="0"/>
          <a:chOff x="0" y="0"/>
          <a:chExt cx="0" cy="0"/>
        </a:xfrm>
      </p:grpSpPr>
      <p:sp>
        <p:nvSpPr>
          <p:cNvPr id="728" name="Google Shape;728;p124"/>
          <p:cNvSpPr/>
          <p:nvPr/>
        </p:nvSpPr>
        <p:spPr>
          <a:xfrm>
            <a:off x="-24532" y="-11"/>
            <a:ext cx="9193063" cy="5148516"/>
          </a:xfrm>
          <a:custGeom>
            <a:rect b="b" l="l" r="r" t="t"/>
            <a:pathLst>
              <a:path extrusionOk="0" h="2258121" w="4014438">
                <a:moveTo>
                  <a:pt x="0" y="0"/>
                </a:moveTo>
                <a:lnTo>
                  <a:pt x="0" y="2258122"/>
                </a:lnTo>
                <a:lnTo>
                  <a:pt x="1342328" y="2258122"/>
                </a:lnTo>
                <a:cubicBezTo>
                  <a:pt x="1250100" y="2134365"/>
                  <a:pt x="1167094" y="1956391"/>
                  <a:pt x="1055881" y="1717804"/>
                </a:cubicBezTo>
                <a:cubicBezTo>
                  <a:pt x="861432" y="1300908"/>
                  <a:pt x="753335" y="1068991"/>
                  <a:pt x="834083" y="847151"/>
                </a:cubicBezTo>
                <a:cubicBezTo>
                  <a:pt x="914832" y="625312"/>
                  <a:pt x="1146729" y="517152"/>
                  <a:pt x="1563624" y="322744"/>
                </a:cubicBezTo>
                <a:cubicBezTo>
                  <a:pt x="1980519" y="128337"/>
                  <a:pt x="2212437" y="20198"/>
                  <a:pt x="2434297" y="100946"/>
                </a:cubicBezTo>
                <a:cubicBezTo>
                  <a:pt x="2656158" y="181695"/>
                  <a:pt x="2764276" y="413613"/>
                  <a:pt x="2958684" y="830508"/>
                </a:cubicBezTo>
                <a:cubicBezTo>
                  <a:pt x="3153091" y="1247403"/>
                  <a:pt x="3261230" y="1479321"/>
                  <a:pt x="3180481" y="1701160"/>
                </a:cubicBezTo>
                <a:cubicBezTo>
                  <a:pt x="3099732" y="1923000"/>
                  <a:pt x="2867836" y="2031160"/>
                  <a:pt x="2450940" y="2225567"/>
                </a:cubicBezTo>
                <a:lnTo>
                  <a:pt x="2380981"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29" name="Google Shape;729;p124"/>
          <p:cNvSpPr txBox="1"/>
          <p:nvPr>
            <p:ph idx="1" type="body"/>
          </p:nvPr>
        </p:nvSpPr>
        <p:spPr>
          <a:xfrm>
            <a:off x="1076700" y="2161800"/>
            <a:ext cx="6990600" cy="819900"/>
          </a:xfrm>
          <a:prstGeom prst="rect">
            <a:avLst/>
          </a:prstGeom>
          <a:noFill/>
          <a:ln>
            <a:noFill/>
          </a:ln>
        </p:spPr>
        <p:txBody>
          <a:bodyPr anchorCtr="0" anchor="ctr" bIns="0" lIns="0" spcFirstLastPara="1" rIns="0" wrap="square" tIns="0">
            <a:noAutofit/>
          </a:bodyPr>
          <a:lstStyle>
            <a:lvl1pPr indent="-406400" lvl="0" marL="457200" rtl="0" algn="ctr">
              <a:lnSpc>
                <a:spcPct val="100000"/>
              </a:lnSpc>
              <a:spcBef>
                <a:spcPts val="0"/>
              </a:spcBef>
              <a:spcAft>
                <a:spcPts val="0"/>
              </a:spcAft>
              <a:buSzPts val="2800"/>
              <a:buFont typeface="Karla SemiBold"/>
              <a:buChar char="▪"/>
              <a:defRPr sz="2800">
                <a:latin typeface="Karla SemiBold"/>
                <a:ea typeface="Karla SemiBold"/>
                <a:cs typeface="Karla SemiBold"/>
                <a:sym typeface="Karla SemiBold"/>
              </a:defRPr>
            </a:lvl1pPr>
            <a:lvl2pPr indent="-406400" lvl="1" marL="914400" rtl="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2pPr>
            <a:lvl3pPr indent="-406400" lvl="2" marL="1371600" rtl="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3pPr>
            <a:lvl4pPr indent="-406400" lvl="3" marL="1828800" rtl="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4pPr>
            <a:lvl5pPr indent="-406400" lvl="4" marL="2286000" rtl="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5pPr>
            <a:lvl6pPr indent="-406400" lvl="5" marL="2743200" rtl="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6pPr>
            <a:lvl7pPr indent="-406400" lvl="6" marL="3200400" rtl="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7pPr>
            <a:lvl8pPr indent="-406400" lvl="7" marL="3657600" rtl="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8pPr>
            <a:lvl9pPr indent="-406400" lvl="8" marL="4114800" rtl="0" algn="ctr">
              <a:lnSpc>
                <a:spcPct val="100000"/>
              </a:lnSpc>
              <a:spcBef>
                <a:spcPts val="600"/>
              </a:spcBef>
              <a:spcAft>
                <a:spcPts val="600"/>
              </a:spcAft>
              <a:buSzPts val="2800"/>
              <a:buFont typeface="Karla SemiBold"/>
              <a:buChar char="▫"/>
              <a:defRPr sz="2800">
                <a:latin typeface="Karla SemiBold"/>
                <a:ea typeface="Karla SemiBold"/>
                <a:cs typeface="Karla SemiBold"/>
                <a:sym typeface="Karla SemiBold"/>
              </a:defRPr>
            </a:lvl9pPr>
          </a:lstStyle>
          <a:p/>
        </p:txBody>
      </p:sp>
      <p:sp>
        <p:nvSpPr>
          <p:cNvPr id="730" name="Google Shape;730;p124"/>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
        <p:nvSpPr>
          <p:cNvPr id="731" name="Google Shape;731;p124"/>
          <p:cNvSpPr/>
          <p:nvPr/>
        </p:nvSpPr>
        <p:spPr>
          <a:xfrm>
            <a:off x="4362962" y="1295124"/>
            <a:ext cx="418075" cy="342950"/>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noFill/>
                <a:latin typeface="Encode Sans Semi Condensed"/>
              </a:rPr>
              <a:t>“</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blipFill>
          <a:blip r:embed="rId2">
            <a:alphaModFix/>
          </a:blip>
          <a:stretch>
            <a:fillRect/>
          </a:stretch>
        </a:blipFill>
      </p:bgPr>
    </p:bg>
    <p:spTree>
      <p:nvGrpSpPr>
        <p:cNvPr id="732" name="Shape 732"/>
        <p:cNvGrpSpPr/>
        <p:nvPr/>
      </p:nvGrpSpPr>
      <p:grpSpPr>
        <a:xfrm>
          <a:off x="0" y="0"/>
          <a:ext cx="0" cy="0"/>
          <a:chOff x="0" y="0"/>
          <a:chExt cx="0" cy="0"/>
        </a:xfrm>
      </p:grpSpPr>
      <p:sp>
        <p:nvSpPr>
          <p:cNvPr id="733" name="Google Shape;733;p125"/>
          <p:cNvSpPr/>
          <p:nvPr/>
        </p:nvSpPr>
        <p:spPr>
          <a:xfrm>
            <a:off x="0" y="0"/>
            <a:ext cx="9162955" cy="5142871"/>
          </a:xfrm>
          <a:custGeom>
            <a:rect b="b" l="l" r="r" t="t"/>
            <a:pathLst>
              <a:path extrusionOk="0" h="2258121" w="4014438">
                <a:moveTo>
                  <a:pt x="0" y="0"/>
                </a:moveTo>
                <a:lnTo>
                  <a:pt x="0" y="729708"/>
                </a:lnTo>
                <a:cubicBezTo>
                  <a:pt x="69207" y="683709"/>
                  <a:pt x="163087" y="639801"/>
                  <a:pt x="284356" y="583348"/>
                </a:cubicBezTo>
                <a:cubicBezTo>
                  <a:pt x="523508" y="471843"/>
                  <a:pt x="656528" y="409807"/>
                  <a:pt x="783798" y="456120"/>
                </a:cubicBezTo>
                <a:cubicBezTo>
                  <a:pt x="911069" y="502432"/>
                  <a:pt x="973083" y="635473"/>
                  <a:pt x="1084589" y="874625"/>
                </a:cubicBezTo>
                <a:cubicBezTo>
                  <a:pt x="1196094" y="1113777"/>
                  <a:pt x="1258129" y="1246797"/>
                  <a:pt x="1211817" y="1374046"/>
                </a:cubicBezTo>
                <a:cubicBezTo>
                  <a:pt x="1165505" y="1501296"/>
                  <a:pt x="1032380" y="1563290"/>
                  <a:pt x="793228" y="1674774"/>
                </a:cubicBezTo>
                <a:cubicBezTo>
                  <a:pt x="554076" y="1786258"/>
                  <a:pt x="421056" y="1848315"/>
                  <a:pt x="293807" y="1802002"/>
                </a:cubicBezTo>
                <a:cubicBezTo>
                  <a:pt x="169234" y="1756693"/>
                  <a:pt x="107156" y="1628273"/>
                  <a:pt x="0" y="1398572"/>
                </a:cubicBez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4" name="Google Shape;734;p125"/>
          <p:cNvSpPr txBox="1"/>
          <p:nvPr>
            <p:ph type="title"/>
          </p:nvPr>
        </p:nvSpPr>
        <p:spPr>
          <a:xfrm>
            <a:off x="558600" y="1123950"/>
            <a:ext cx="2595300" cy="6741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2600"/>
              <a:buNone/>
              <a:defRPr/>
            </a:lvl1pPr>
            <a:lvl2pPr lvl="1" rtl="0" algn="r">
              <a:lnSpc>
                <a:spcPct val="100000"/>
              </a:lnSpc>
              <a:spcBef>
                <a:spcPts val="0"/>
              </a:spcBef>
              <a:spcAft>
                <a:spcPts val="0"/>
              </a:spcAft>
              <a:buSzPts val="2600"/>
              <a:buNone/>
              <a:defRPr/>
            </a:lvl2pPr>
            <a:lvl3pPr lvl="2" rtl="0" algn="r">
              <a:lnSpc>
                <a:spcPct val="100000"/>
              </a:lnSpc>
              <a:spcBef>
                <a:spcPts val="0"/>
              </a:spcBef>
              <a:spcAft>
                <a:spcPts val="0"/>
              </a:spcAft>
              <a:buSzPts val="2600"/>
              <a:buNone/>
              <a:defRPr/>
            </a:lvl3pPr>
            <a:lvl4pPr lvl="3" rtl="0" algn="r">
              <a:lnSpc>
                <a:spcPct val="100000"/>
              </a:lnSpc>
              <a:spcBef>
                <a:spcPts val="0"/>
              </a:spcBef>
              <a:spcAft>
                <a:spcPts val="0"/>
              </a:spcAft>
              <a:buSzPts val="2600"/>
              <a:buNone/>
              <a:defRPr/>
            </a:lvl4pPr>
            <a:lvl5pPr lvl="4" rtl="0" algn="r">
              <a:lnSpc>
                <a:spcPct val="100000"/>
              </a:lnSpc>
              <a:spcBef>
                <a:spcPts val="0"/>
              </a:spcBef>
              <a:spcAft>
                <a:spcPts val="0"/>
              </a:spcAft>
              <a:buSzPts val="2600"/>
              <a:buNone/>
              <a:defRPr/>
            </a:lvl5pPr>
            <a:lvl6pPr lvl="5" rtl="0" algn="r">
              <a:lnSpc>
                <a:spcPct val="100000"/>
              </a:lnSpc>
              <a:spcBef>
                <a:spcPts val="0"/>
              </a:spcBef>
              <a:spcAft>
                <a:spcPts val="0"/>
              </a:spcAft>
              <a:buSzPts val="2600"/>
              <a:buNone/>
              <a:defRPr/>
            </a:lvl6pPr>
            <a:lvl7pPr lvl="6" rtl="0" algn="r">
              <a:lnSpc>
                <a:spcPct val="100000"/>
              </a:lnSpc>
              <a:spcBef>
                <a:spcPts val="0"/>
              </a:spcBef>
              <a:spcAft>
                <a:spcPts val="0"/>
              </a:spcAft>
              <a:buSzPts val="2600"/>
              <a:buNone/>
              <a:defRPr/>
            </a:lvl7pPr>
            <a:lvl8pPr lvl="7" rtl="0" algn="r">
              <a:lnSpc>
                <a:spcPct val="100000"/>
              </a:lnSpc>
              <a:spcBef>
                <a:spcPts val="0"/>
              </a:spcBef>
              <a:spcAft>
                <a:spcPts val="0"/>
              </a:spcAft>
              <a:buSzPts val="2600"/>
              <a:buNone/>
              <a:defRPr/>
            </a:lvl8pPr>
            <a:lvl9pPr lvl="8" rtl="0" algn="r">
              <a:lnSpc>
                <a:spcPct val="100000"/>
              </a:lnSpc>
              <a:spcBef>
                <a:spcPts val="0"/>
              </a:spcBef>
              <a:spcAft>
                <a:spcPts val="0"/>
              </a:spcAft>
              <a:buSzPts val="2600"/>
              <a:buNone/>
              <a:defRPr/>
            </a:lvl9pPr>
          </a:lstStyle>
          <a:p/>
        </p:txBody>
      </p:sp>
      <p:sp>
        <p:nvSpPr>
          <p:cNvPr id="735" name="Google Shape;735;p125"/>
          <p:cNvSpPr txBox="1"/>
          <p:nvPr>
            <p:ph idx="1" type="body"/>
          </p:nvPr>
        </p:nvSpPr>
        <p:spPr>
          <a:xfrm>
            <a:off x="3651875" y="1200150"/>
            <a:ext cx="4933500" cy="3010200"/>
          </a:xfrm>
          <a:prstGeom prst="rect">
            <a:avLst/>
          </a:prstGeom>
          <a:noFill/>
          <a:ln>
            <a:noFill/>
          </a:ln>
        </p:spPr>
        <p:txBody>
          <a:bodyPr anchorCtr="0" anchor="t" bIns="0" lIns="0" spcFirstLastPara="1" rIns="0" wrap="square" tIns="0">
            <a:noAutofit/>
          </a:bodyPr>
          <a:lstStyle>
            <a:lvl1pPr indent="-355600" lvl="0" marL="457200" rtl="0" algn="l">
              <a:lnSpc>
                <a:spcPct val="100000"/>
              </a:lnSpc>
              <a:spcBef>
                <a:spcPts val="0"/>
              </a:spcBef>
              <a:spcAft>
                <a:spcPts val="0"/>
              </a:spcAft>
              <a:buSzPts val="2000"/>
              <a:buChar char="▪"/>
              <a:defRPr/>
            </a:lvl1pPr>
            <a:lvl2pPr indent="-355600" lvl="1" marL="914400" rtl="0" algn="l">
              <a:lnSpc>
                <a:spcPct val="100000"/>
              </a:lnSpc>
              <a:spcBef>
                <a:spcPts val="600"/>
              </a:spcBef>
              <a:spcAft>
                <a:spcPts val="0"/>
              </a:spcAft>
              <a:buSzPts val="2000"/>
              <a:buChar char="▫"/>
              <a:defRPr/>
            </a:lvl2pPr>
            <a:lvl3pPr indent="-355600" lvl="2" marL="1371600" rtl="0" algn="l">
              <a:lnSpc>
                <a:spcPct val="100000"/>
              </a:lnSpc>
              <a:spcBef>
                <a:spcPts val="600"/>
              </a:spcBef>
              <a:spcAft>
                <a:spcPts val="0"/>
              </a:spcAft>
              <a:buSzPts val="2000"/>
              <a:buChar char="▫"/>
              <a:defRPr/>
            </a:lvl3pPr>
            <a:lvl4pPr indent="-355600" lvl="3" marL="1828800" rtl="0" algn="l">
              <a:lnSpc>
                <a:spcPct val="100000"/>
              </a:lnSpc>
              <a:spcBef>
                <a:spcPts val="600"/>
              </a:spcBef>
              <a:spcAft>
                <a:spcPts val="0"/>
              </a:spcAft>
              <a:buSzPts val="2000"/>
              <a:buChar char="▫"/>
              <a:defRPr/>
            </a:lvl4pPr>
            <a:lvl5pPr indent="-355600" lvl="4" marL="2286000" rtl="0" algn="l">
              <a:lnSpc>
                <a:spcPct val="100000"/>
              </a:lnSpc>
              <a:spcBef>
                <a:spcPts val="600"/>
              </a:spcBef>
              <a:spcAft>
                <a:spcPts val="0"/>
              </a:spcAft>
              <a:buSzPts val="2000"/>
              <a:buChar char="▫"/>
              <a:defRPr/>
            </a:lvl5pPr>
            <a:lvl6pPr indent="-355600" lvl="5" marL="2743200" rtl="0" algn="l">
              <a:lnSpc>
                <a:spcPct val="100000"/>
              </a:lnSpc>
              <a:spcBef>
                <a:spcPts val="600"/>
              </a:spcBef>
              <a:spcAft>
                <a:spcPts val="0"/>
              </a:spcAft>
              <a:buSzPts val="2000"/>
              <a:buChar char="▫"/>
              <a:defRPr/>
            </a:lvl6pPr>
            <a:lvl7pPr indent="-355600" lvl="6" marL="3200400" rtl="0" algn="l">
              <a:lnSpc>
                <a:spcPct val="100000"/>
              </a:lnSpc>
              <a:spcBef>
                <a:spcPts val="600"/>
              </a:spcBef>
              <a:spcAft>
                <a:spcPts val="0"/>
              </a:spcAft>
              <a:buSzPts val="2000"/>
              <a:buChar char="▫"/>
              <a:defRPr/>
            </a:lvl7pPr>
            <a:lvl8pPr indent="-355600" lvl="7" marL="3657600" rtl="0" algn="l">
              <a:lnSpc>
                <a:spcPct val="100000"/>
              </a:lnSpc>
              <a:spcBef>
                <a:spcPts val="600"/>
              </a:spcBef>
              <a:spcAft>
                <a:spcPts val="0"/>
              </a:spcAft>
              <a:buSzPts val="2000"/>
              <a:buChar char="▫"/>
              <a:defRPr/>
            </a:lvl8pPr>
            <a:lvl9pPr indent="-355600" lvl="8" marL="4114800" rtl="0" algn="l">
              <a:lnSpc>
                <a:spcPct val="100000"/>
              </a:lnSpc>
              <a:spcBef>
                <a:spcPts val="600"/>
              </a:spcBef>
              <a:spcAft>
                <a:spcPts val="600"/>
              </a:spcAft>
              <a:buSzPts val="2000"/>
              <a:buChar char="▫"/>
              <a:defRPr/>
            </a:lvl9pPr>
          </a:lstStyle>
          <a:p/>
        </p:txBody>
      </p:sp>
      <p:sp>
        <p:nvSpPr>
          <p:cNvPr id="736" name="Google Shape;736;p125"/>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1"/>
        </a:solidFill>
      </p:bgPr>
    </p:bg>
    <p:spTree>
      <p:nvGrpSpPr>
        <p:cNvPr id="737" name="Shape 737"/>
        <p:cNvGrpSpPr/>
        <p:nvPr/>
      </p:nvGrpSpPr>
      <p:grpSpPr>
        <a:xfrm>
          <a:off x="0" y="0"/>
          <a:ext cx="0" cy="0"/>
          <a:chOff x="0" y="0"/>
          <a:chExt cx="0" cy="0"/>
        </a:xfrm>
      </p:grpSpPr>
      <p:sp>
        <p:nvSpPr>
          <p:cNvPr id="738" name="Google Shape;738;p126"/>
          <p:cNvSpPr txBox="1"/>
          <p:nvPr>
            <p:ph idx="1" type="body"/>
          </p:nvPr>
        </p:nvSpPr>
        <p:spPr>
          <a:xfrm>
            <a:off x="4507725" y="4318150"/>
            <a:ext cx="4081800" cy="334200"/>
          </a:xfrm>
          <a:prstGeom prst="rect">
            <a:avLst/>
          </a:prstGeom>
          <a:noFill/>
          <a:ln>
            <a:noFill/>
          </a:ln>
        </p:spPr>
        <p:txBody>
          <a:bodyPr anchorCtr="0" anchor="b" bIns="0" lIns="0" spcFirstLastPara="1" rIns="0" wrap="square" tIns="0">
            <a:noAutofit/>
          </a:bodyPr>
          <a:lstStyle>
            <a:lvl1pPr indent="-228600" lvl="0" marL="457200" rtl="0" algn="l">
              <a:lnSpc>
                <a:spcPct val="100000"/>
              </a:lnSpc>
              <a:spcBef>
                <a:spcPts val="360"/>
              </a:spcBef>
              <a:spcAft>
                <a:spcPts val="600"/>
              </a:spcAft>
              <a:buSzPts val="1400"/>
              <a:buNone/>
              <a:defRPr sz="1400"/>
            </a:lvl1pPr>
          </a:lstStyle>
          <a:p/>
        </p:txBody>
      </p:sp>
      <p:sp>
        <p:nvSpPr>
          <p:cNvPr id="739" name="Google Shape;739;p126"/>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
        <p:nvSpPr>
          <p:cNvPr id="740" name="Google Shape;740;p126"/>
          <p:cNvSpPr/>
          <p:nvPr/>
        </p:nvSpPr>
        <p:spPr>
          <a:xfrm>
            <a:off x="490126" y="-1123525"/>
            <a:ext cx="5776112" cy="5775886"/>
          </a:xfrm>
          <a:custGeom>
            <a:rect b="b" l="l" r="r" t="t"/>
            <a:pathLst>
              <a:path extrusionOk="0" h="1376850" w="1376904">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52" name="Shape 52"/>
        <p:cNvGrpSpPr/>
        <p:nvPr/>
      </p:nvGrpSpPr>
      <p:grpSpPr>
        <a:xfrm>
          <a:off x="0" y="0"/>
          <a:ext cx="0" cy="0"/>
          <a:chOff x="0" y="0"/>
          <a:chExt cx="0" cy="0"/>
        </a:xfrm>
      </p:grpSpPr>
      <p:sp>
        <p:nvSpPr>
          <p:cNvPr id="53" name="Google Shape;53;p13"/>
          <p:cNvSpPr txBox="1"/>
          <p:nvPr>
            <p:ph idx="1" type="body"/>
          </p:nvPr>
        </p:nvSpPr>
        <p:spPr>
          <a:xfrm>
            <a:off x="895350" y="3000375"/>
            <a:ext cx="7358100" cy="243000"/>
          </a:xfrm>
          <a:prstGeom prst="rect">
            <a:avLst/>
          </a:prstGeom>
          <a:noFill/>
          <a:ln>
            <a:noFill/>
          </a:ln>
        </p:spPr>
        <p:txBody>
          <a:bodyPr anchorCtr="0" anchor="t" bIns="19050" lIns="19050" spcFirstLastPara="1" rIns="19050" wrap="square" tIns="19050">
            <a:normAutofit/>
          </a:bodyPr>
          <a:lstStyle>
            <a:lvl1pPr indent="-228600" lvl="0" marL="457200" algn="ctr">
              <a:lnSpc>
                <a:spcPct val="100000"/>
              </a:lnSpc>
              <a:spcBef>
                <a:spcPts val="0"/>
              </a:spcBef>
              <a:spcAft>
                <a:spcPts val="0"/>
              </a:spcAft>
              <a:buClr>
                <a:srgbClr val="535353"/>
              </a:buClr>
              <a:buSzPts val="1400"/>
              <a:buFont typeface="Gill Sans"/>
              <a:buNone/>
              <a:defRPr sz="1400"/>
            </a:lvl1pPr>
            <a:lvl2pPr indent="-304800" lvl="1" marL="914400" algn="ctr">
              <a:lnSpc>
                <a:spcPct val="100000"/>
              </a:lnSpc>
              <a:spcBef>
                <a:spcPts val="0"/>
              </a:spcBef>
              <a:spcAft>
                <a:spcPts val="0"/>
              </a:spcAft>
              <a:buClr>
                <a:srgbClr val="535353"/>
              </a:buClr>
              <a:buSzPts val="1200"/>
              <a:buFont typeface="Gill Sans"/>
              <a:buChar char="•"/>
              <a:defRPr sz="1400"/>
            </a:lvl2pPr>
            <a:lvl3pPr indent="-304800" lvl="2" marL="1371600" algn="ctr">
              <a:lnSpc>
                <a:spcPct val="100000"/>
              </a:lnSpc>
              <a:spcBef>
                <a:spcPts val="0"/>
              </a:spcBef>
              <a:spcAft>
                <a:spcPts val="0"/>
              </a:spcAft>
              <a:buClr>
                <a:srgbClr val="535353"/>
              </a:buClr>
              <a:buSzPts val="1200"/>
              <a:buFont typeface="Gill Sans"/>
              <a:buChar char="•"/>
              <a:defRPr sz="1400"/>
            </a:lvl3pPr>
            <a:lvl4pPr indent="-304800" lvl="3" marL="1828800" algn="ctr">
              <a:lnSpc>
                <a:spcPct val="100000"/>
              </a:lnSpc>
              <a:spcBef>
                <a:spcPts val="0"/>
              </a:spcBef>
              <a:spcAft>
                <a:spcPts val="0"/>
              </a:spcAft>
              <a:buClr>
                <a:srgbClr val="535353"/>
              </a:buClr>
              <a:buSzPts val="1200"/>
              <a:buFont typeface="Gill Sans"/>
              <a:buChar char="•"/>
              <a:defRPr sz="1400"/>
            </a:lvl4pPr>
            <a:lvl5pPr indent="-304800" lvl="4" marL="2286000" algn="ctr">
              <a:lnSpc>
                <a:spcPct val="100000"/>
              </a:lnSpc>
              <a:spcBef>
                <a:spcPts val="0"/>
              </a:spcBef>
              <a:spcAft>
                <a:spcPts val="0"/>
              </a:spcAft>
              <a:buClr>
                <a:srgbClr val="535353"/>
              </a:buClr>
              <a:buSzPts val="1200"/>
              <a:buFont typeface="Gill Sans"/>
              <a:buChar char="•"/>
              <a:defRPr sz="1400"/>
            </a:lvl5pPr>
            <a:lvl6pPr indent="-266700" lvl="5" marL="2743200" algn="l">
              <a:lnSpc>
                <a:spcPct val="120000"/>
              </a:lnSpc>
              <a:spcBef>
                <a:spcPts val="2400"/>
              </a:spcBef>
              <a:spcAft>
                <a:spcPts val="0"/>
              </a:spcAft>
              <a:buClr>
                <a:srgbClr val="535353"/>
              </a:buClr>
              <a:buSzPts val="600"/>
              <a:buChar char="•"/>
              <a:defRPr/>
            </a:lvl6pPr>
            <a:lvl7pPr indent="-266700" lvl="6" marL="3200400" algn="l">
              <a:lnSpc>
                <a:spcPct val="120000"/>
              </a:lnSpc>
              <a:spcBef>
                <a:spcPts val="2400"/>
              </a:spcBef>
              <a:spcAft>
                <a:spcPts val="0"/>
              </a:spcAft>
              <a:buClr>
                <a:srgbClr val="535353"/>
              </a:buClr>
              <a:buSzPts val="600"/>
              <a:buChar char="•"/>
              <a:defRPr/>
            </a:lvl7pPr>
            <a:lvl8pPr indent="-266700" lvl="7" marL="3657600" algn="l">
              <a:lnSpc>
                <a:spcPct val="120000"/>
              </a:lnSpc>
              <a:spcBef>
                <a:spcPts val="2400"/>
              </a:spcBef>
              <a:spcAft>
                <a:spcPts val="0"/>
              </a:spcAft>
              <a:buClr>
                <a:srgbClr val="535353"/>
              </a:buClr>
              <a:buSzPts val="600"/>
              <a:buChar char="•"/>
              <a:defRPr/>
            </a:lvl8pPr>
            <a:lvl9pPr indent="-266700" lvl="8" marL="4114800" algn="l">
              <a:lnSpc>
                <a:spcPct val="120000"/>
              </a:lnSpc>
              <a:spcBef>
                <a:spcPts val="2400"/>
              </a:spcBef>
              <a:spcAft>
                <a:spcPts val="0"/>
              </a:spcAft>
              <a:buClr>
                <a:srgbClr val="535353"/>
              </a:buClr>
              <a:buSzPts val="600"/>
              <a:buChar char="•"/>
              <a:defRPr/>
            </a:lvl9pPr>
          </a:lstStyle>
          <a:p/>
        </p:txBody>
      </p:sp>
      <p:sp>
        <p:nvSpPr>
          <p:cNvPr id="54" name="Google Shape;54;p13"/>
          <p:cNvSpPr txBox="1"/>
          <p:nvPr>
            <p:ph idx="2" type="body"/>
          </p:nvPr>
        </p:nvSpPr>
        <p:spPr>
          <a:xfrm>
            <a:off x="890588" y="2209800"/>
            <a:ext cx="7358100" cy="319200"/>
          </a:xfrm>
          <a:prstGeom prst="rect">
            <a:avLst/>
          </a:prstGeom>
          <a:noFill/>
          <a:ln>
            <a:noFill/>
          </a:ln>
        </p:spPr>
        <p:txBody>
          <a:bodyPr anchorCtr="0" anchor="ctr" bIns="19050" lIns="19050" spcFirstLastPara="1" rIns="19050" wrap="square" tIns="19050">
            <a:normAutofit/>
          </a:bodyPr>
          <a:lstStyle>
            <a:lvl1pPr indent="-266700" lvl="0" marL="457200" algn="l">
              <a:lnSpc>
                <a:spcPct val="120000"/>
              </a:lnSpc>
              <a:spcBef>
                <a:spcPts val="2400"/>
              </a:spcBef>
              <a:spcAft>
                <a:spcPts val="0"/>
              </a:spcAft>
              <a:buClr>
                <a:srgbClr val="535353"/>
              </a:buClr>
              <a:buSzPts val="600"/>
              <a:buChar char="•"/>
              <a:defRPr/>
            </a:lvl1pPr>
            <a:lvl2pPr indent="-266700" lvl="1" marL="914400" algn="l">
              <a:lnSpc>
                <a:spcPct val="120000"/>
              </a:lnSpc>
              <a:spcBef>
                <a:spcPts val="2400"/>
              </a:spcBef>
              <a:spcAft>
                <a:spcPts val="0"/>
              </a:spcAft>
              <a:buClr>
                <a:srgbClr val="535353"/>
              </a:buClr>
              <a:buSzPts val="600"/>
              <a:buChar char="•"/>
              <a:defRPr/>
            </a:lvl2pPr>
            <a:lvl3pPr indent="-266700" lvl="2" marL="1371600" algn="l">
              <a:lnSpc>
                <a:spcPct val="120000"/>
              </a:lnSpc>
              <a:spcBef>
                <a:spcPts val="2400"/>
              </a:spcBef>
              <a:spcAft>
                <a:spcPts val="0"/>
              </a:spcAft>
              <a:buClr>
                <a:srgbClr val="535353"/>
              </a:buClr>
              <a:buSzPts val="600"/>
              <a:buChar char="•"/>
              <a:defRPr/>
            </a:lvl3pPr>
            <a:lvl4pPr indent="-266700" lvl="3" marL="1828800" algn="l">
              <a:lnSpc>
                <a:spcPct val="120000"/>
              </a:lnSpc>
              <a:spcBef>
                <a:spcPts val="2400"/>
              </a:spcBef>
              <a:spcAft>
                <a:spcPts val="0"/>
              </a:spcAft>
              <a:buClr>
                <a:srgbClr val="535353"/>
              </a:buClr>
              <a:buSzPts val="600"/>
              <a:buChar char="•"/>
              <a:defRPr/>
            </a:lvl4pPr>
            <a:lvl5pPr indent="-266700" lvl="4" marL="2286000" algn="l">
              <a:lnSpc>
                <a:spcPct val="120000"/>
              </a:lnSpc>
              <a:spcBef>
                <a:spcPts val="2400"/>
              </a:spcBef>
              <a:spcAft>
                <a:spcPts val="0"/>
              </a:spcAft>
              <a:buClr>
                <a:srgbClr val="535353"/>
              </a:buClr>
              <a:buSzPts val="600"/>
              <a:buChar char="•"/>
              <a:defRPr/>
            </a:lvl5pPr>
            <a:lvl6pPr indent="-266700" lvl="5" marL="2743200" algn="l">
              <a:lnSpc>
                <a:spcPct val="120000"/>
              </a:lnSpc>
              <a:spcBef>
                <a:spcPts val="2400"/>
              </a:spcBef>
              <a:spcAft>
                <a:spcPts val="0"/>
              </a:spcAft>
              <a:buClr>
                <a:srgbClr val="535353"/>
              </a:buClr>
              <a:buSzPts val="600"/>
              <a:buChar char="•"/>
              <a:defRPr/>
            </a:lvl6pPr>
            <a:lvl7pPr indent="-266700" lvl="6" marL="3200400" algn="l">
              <a:lnSpc>
                <a:spcPct val="120000"/>
              </a:lnSpc>
              <a:spcBef>
                <a:spcPts val="2400"/>
              </a:spcBef>
              <a:spcAft>
                <a:spcPts val="0"/>
              </a:spcAft>
              <a:buClr>
                <a:srgbClr val="535353"/>
              </a:buClr>
              <a:buSzPts val="600"/>
              <a:buChar char="•"/>
              <a:defRPr/>
            </a:lvl7pPr>
            <a:lvl8pPr indent="-266700" lvl="7" marL="3657600" algn="l">
              <a:lnSpc>
                <a:spcPct val="120000"/>
              </a:lnSpc>
              <a:spcBef>
                <a:spcPts val="2400"/>
              </a:spcBef>
              <a:spcAft>
                <a:spcPts val="0"/>
              </a:spcAft>
              <a:buClr>
                <a:srgbClr val="535353"/>
              </a:buClr>
              <a:buSzPts val="600"/>
              <a:buChar char="•"/>
              <a:defRPr/>
            </a:lvl8pPr>
            <a:lvl9pPr indent="-266700" lvl="8" marL="4114800" algn="l">
              <a:lnSpc>
                <a:spcPct val="120000"/>
              </a:lnSpc>
              <a:spcBef>
                <a:spcPts val="2400"/>
              </a:spcBef>
              <a:spcAft>
                <a:spcPts val="0"/>
              </a:spcAft>
              <a:buClr>
                <a:srgbClr val="535353"/>
              </a:buClr>
              <a:buSzPts val="600"/>
              <a:buChar char="•"/>
              <a:defRPr/>
            </a:lvl9pPr>
          </a:lstStyle>
          <a:p/>
        </p:txBody>
      </p:sp>
      <p:sp>
        <p:nvSpPr>
          <p:cNvPr id="55" name="Google Shape;55;p13"/>
          <p:cNvSpPr txBox="1"/>
          <p:nvPr>
            <p:ph idx="12" type="sldNum"/>
          </p:nvPr>
        </p:nvSpPr>
        <p:spPr>
          <a:xfrm>
            <a:off x="4491037" y="4905375"/>
            <a:ext cx="157200" cy="177000"/>
          </a:xfrm>
          <a:prstGeom prst="rect">
            <a:avLst/>
          </a:prstGeom>
          <a:noFill/>
          <a:ln>
            <a:noFill/>
          </a:ln>
        </p:spPr>
        <p:txBody>
          <a:bodyPr anchorCtr="0" anchor="t" bIns="19050" lIns="19050" spcFirstLastPara="1" rIns="19050" wrap="square" tIns="19050">
            <a:spAutoFit/>
          </a:bodyPr>
          <a:lstStyle>
            <a:lvl1pPr indent="0" lvl="0"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1pPr>
            <a:lvl2pPr indent="0" lvl="1"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2pPr>
            <a:lvl3pPr indent="0" lvl="2"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3pPr>
            <a:lvl4pPr indent="0" lvl="3"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4pPr>
            <a:lvl5pPr indent="0" lvl="4"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5pPr>
            <a:lvl6pPr indent="0" lvl="5"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6pPr>
            <a:lvl7pPr indent="0" lvl="6"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7pPr>
            <a:lvl8pPr indent="0" lvl="7"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8pPr>
            <a:lvl9pPr indent="0" lvl="8"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745" name="Shape 745"/>
        <p:cNvGrpSpPr/>
        <p:nvPr/>
      </p:nvGrpSpPr>
      <p:grpSpPr>
        <a:xfrm>
          <a:off x="0" y="0"/>
          <a:ext cx="0" cy="0"/>
          <a:chOff x="0" y="0"/>
          <a:chExt cx="0" cy="0"/>
        </a:xfrm>
      </p:grpSpPr>
      <p:sp>
        <p:nvSpPr>
          <p:cNvPr id="746" name="Google Shape;746;p128"/>
          <p:cNvSpPr/>
          <p:nvPr/>
        </p:nvSpPr>
        <p:spPr>
          <a:xfrm>
            <a:off x="-14" y="-4"/>
            <a:ext cx="9162955" cy="5148516"/>
          </a:xfrm>
          <a:custGeom>
            <a:rect b="b" l="l" r="r" t="t"/>
            <a:pathLst>
              <a:path extrusionOk="0" h="2258121" w="4014438">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7" name="Google Shape;747;p128"/>
          <p:cNvSpPr/>
          <p:nvPr/>
        </p:nvSpPr>
        <p:spPr>
          <a:xfrm rot="-1181051">
            <a:off x="3612827" y="-661444"/>
            <a:ext cx="5242557" cy="5242352"/>
          </a:xfrm>
          <a:custGeom>
            <a:rect b="b" l="l" r="r" t="t"/>
            <a:pathLst>
              <a:path extrusionOk="0" h="1376850" w="1376904">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8" name="Google Shape;748;p128"/>
          <p:cNvSpPr txBox="1"/>
          <p:nvPr>
            <p:ph type="ctrTitle"/>
          </p:nvPr>
        </p:nvSpPr>
        <p:spPr>
          <a:xfrm>
            <a:off x="914400" y="2783675"/>
            <a:ext cx="5396700" cy="14415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Small hole">
  <p:cSld name="BLANK_2">
    <p:bg>
      <p:bgPr>
        <a:blipFill>
          <a:blip r:embed="rId2">
            <a:alphaModFix/>
          </a:blip>
          <a:stretch>
            <a:fillRect/>
          </a:stretch>
        </a:blipFill>
      </p:bgPr>
    </p:bg>
    <p:spTree>
      <p:nvGrpSpPr>
        <p:cNvPr id="749" name="Shape 749"/>
        <p:cNvGrpSpPr/>
        <p:nvPr/>
      </p:nvGrpSpPr>
      <p:grpSpPr>
        <a:xfrm>
          <a:off x="0" y="0"/>
          <a:ext cx="0" cy="0"/>
          <a:chOff x="0" y="0"/>
          <a:chExt cx="0" cy="0"/>
        </a:xfrm>
      </p:grpSpPr>
      <p:sp>
        <p:nvSpPr>
          <p:cNvPr id="750" name="Google Shape;750;p129"/>
          <p:cNvSpPr/>
          <p:nvPr/>
        </p:nvSpPr>
        <p:spPr>
          <a:xfrm>
            <a:off x="0" y="25"/>
            <a:ext cx="9142883" cy="5142871"/>
          </a:xfrm>
          <a:custGeom>
            <a:rect b="b" l="l" r="r" t="t"/>
            <a:pathLst>
              <a:path extrusionOk="0" h="2258121" w="4014438">
                <a:moveTo>
                  <a:pt x="3043092" y="0"/>
                </a:moveTo>
                <a:cubicBezTo>
                  <a:pt x="3095509" y="23543"/>
                  <a:pt x="3152046" y="49909"/>
                  <a:pt x="3213600" y="78595"/>
                </a:cubicBezTo>
                <a:cubicBezTo>
                  <a:pt x="3550416" y="235660"/>
                  <a:pt x="3737756" y="323016"/>
                  <a:pt x="3802991" y="502244"/>
                </a:cubicBezTo>
                <a:cubicBezTo>
                  <a:pt x="3868225" y="681472"/>
                  <a:pt x="3780870" y="868833"/>
                  <a:pt x="3623805" y="1205649"/>
                </a:cubicBezTo>
                <a:cubicBezTo>
                  <a:pt x="3466740" y="1542465"/>
                  <a:pt x="3379384" y="1729805"/>
                  <a:pt x="3200156" y="1795040"/>
                </a:cubicBezTo>
                <a:cubicBezTo>
                  <a:pt x="3020928" y="1860274"/>
                  <a:pt x="2833567" y="1772918"/>
                  <a:pt x="2496772" y="1615853"/>
                </a:cubicBezTo>
                <a:cubicBezTo>
                  <a:pt x="2159977" y="1458789"/>
                  <a:pt x="1972595" y="1371433"/>
                  <a:pt x="1907361" y="1192205"/>
                </a:cubicBezTo>
                <a:cubicBezTo>
                  <a:pt x="1842126" y="1012977"/>
                  <a:pt x="1929503" y="825615"/>
                  <a:pt x="2086546" y="488821"/>
                </a:cubicBezTo>
                <a:cubicBezTo>
                  <a:pt x="2193515" y="259412"/>
                  <a:pt x="2268158" y="99378"/>
                  <a:pt x="2361515" y="0"/>
                </a:cubicBezTo>
                <a:lnTo>
                  <a:pt x="0" y="0"/>
                </a:ln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1" name="Google Shape;751;p129"/>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bg>
      <p:bgPr>
        <a:blipFill>
          <a:blip r:embed="rId2">
            <a:alphaModFix/>
          </a:blip>
          <a:stretch>
            <a:fillRect/>
          </a:stretch>
        </a:blipFill>
      </p:bgPr>
    </p:bg>
    <p:spTree>
      <p:nvGrpSpPr>
        <p:cNvPr id="752" name="Shape 752"/>
        <p:cNvGrpSpPr/>
        <p:nvPr/>
      </p:nvGrpSpPr>
      <p:grpSpPr>
        <a:xfrm>
          <a:off x="0" y="0"/>
          <a:ext cx="0" cy="0"/>
          <a:chOff x="0" y="0"/>
          <a:chExt cx="0" cy="0"/>
        </a:xfrm>
      </p:grpSpPr>
      <p:sp>
        <p:nvSpPr>
          <p:cNvPr id="753" name="Google Shape;753;p130"/>
          <p:cNvSpPr/>
          <p:nvPr/>
        </p:nvSpPr>
        <p:spPr>
          <a:xfrm>
            <a:off x="0" y="0"/>
            <a:ext cx="9162955" cy="5142871"/>
          </a:xfrm>
          <a:custGeom>
            <a:rect b="b" l="l" r="r" t="t"/>
            <a:pathLst>
              <a:path extrusionOk="0" h="2258121" w="4014438">
                <a:moveTo>
                  <a:pt x="0" y="0"/>
                </a:moveTo>
                <a:lnTo>
                  <a:pt x="0" y="859550"/>
                </a:lnTo>
                <a:cubicBezTo>
                  <a:pt x="107156" y="629849"/>
                  <a:pt x="169234" y="501429"/>
                  <a:pt x="293807" y="456015"/>
                </a:cubicBezTo>
                <a:cubicBezTo>
                  <a:pt x="421056" y="409807"/>
                  <a:pt x="554076" y="471801"/>
                  <a:pt x="793228" y="583348"/>
                </a:cubicBezTo>
                <a:cubicBezTo>
                  <a:pt x="1032380" y="694895"/>
                  <a:pt x="1165400" y="756889"/>
                  <a:pt x="1211713" y="884159"/>
                </a:cubicBezTo>
                <a:cubicBezTo>
                  <a:pt x="1258025" y="1011430"/>
                  <a:pt x="1196010" y="1144450"/>
                  <a:pt x="1084484" y="1383581"/>
                </a:cubicBezTo>
                <a:cubicBezTo>
                  <a:pt x="972958" y="1622712"/>
                  <a:pt x="910943" y="1755753"/>
                  <a:pt x="783694" y="1802086"/>
                </a:cubicBezTo>
                <a:cubicBezTo>
                  <a:pt x="656444" y="1848419"/>
                  <a:pt x="523404" y="1786321"/>
                  <a:pt x="284356" y="1674774"/>
                </a:cubicBezTo>
                <a:cubicBezTo>
                  <a:pt x="163212" y="1618321"/>
                  <a:pt x="69312" y="1574413"/>
                  <a:pt x="105" y="1528414"/>
                </a:cubicBezTo>
                <a:lnTo>
                  <a:pt x="105"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4" name="Google Shape;754;p130"/>
          <p:cNvSpPr txBox="1"/>
          <p:nvPr>
            <p:ph type="title"/>
          </p:nvPr>
        </p:nvSpPr>
        <p:spPr>
          <a:xfrm>
            <a:off x="558600" y="1123950"/>
            <a:ext cx="2595300" cy="6741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2600"/>
              <a:buNone/>
              <a:defRPr/>
            </a:lvl1pPr>
            <a:lvl2pPr lvl="1" rtl="0" algn="r">
              <a:lnSpc>
                <a:spcPct val="100000"/>
              </a:lnSpc>
              <a:spcBef>
                <a:spcPts val="0"/>
              </a:spcBef>
              <a:spcAft>
                <a:spcPts val="0"/>
              </a:spcAft>
              <a:buSzPts val="2600"/>
              <a:buNone/>
              <a:defRPr/>
            </a:lvl2pPr>
            <a:lvl3pPr lvl="2" rtl="0" algn="r">
              <a:lnSpc>
                <a:spcPct val="100000"/>
              </a:lnSpc>
              <a:spcBef>
                <a:spcPts val="0"/>
              </a:spcBef>
              <a:spcAft>
                <a:spcPts val="0"/>
              </a:spcAft>
              <a:buSzPts val="2600"/>
              <a:buNone/>
              <a:defRPr/>
            </a:lvl3pPr>
            <a:lvl4pPr lvl="3" rtl="0" algn="r">
              <a:lnSpc>
                <a:spcPct val="100000"/>
              </a:lnSpc>
              <a:spcBef>
                <a:spcPts val="0"/>
              </a:spcBef>
              <a:spcAft>
                <a:spcPts val="0"/>
              </a:spcAft>
              <a:buSzPts val="2600"/>
              <a:buNone/>
              <a:defRPr/>
            </a:lvl4pPr>
            <a:lvl5pPr lvl="4" rtl="0" algn="r">
              <a:lnSpc>
                <a:spcPct val="100000"/>
              </a:lnSpc>
              <a:spcBef>
                <a:spcPts val="0"/>
              </a:spcBef>
              <a:spcAft>
                <a:spcPts val="0"/>
              </a:spcAft>
              <a:buSzPts val="2600"/>
              <a:buNone/>
              <a:defRPr/>
            </a:lvl5pPr>
            <a:lvl6pPr lvl="5" rtl="0" algn="r">
              <a:lnSpc>
                <a:spcPct val="100000"/>
              </a:lnSpc>
              <a:spcBef>
                <a:spcPts val="0"/>
              </a:spcBef>
              <a:spcAft>
                <a:spcPts val="0"/>
              </a:spcAft>
              <a:buSzPts val="2600"/>
              <a:buNone/>
              <a:defRPr/>
            </a:lvl6pPr>
            <a:lvl7pPr lvl="6" rtl="0" algn="r">
              <a:lnSpc>
                <a:spcPct val="100000"/>
              </a:lnSpc>
              <a:spcBef>
                <a:spcPts val="0"/>
              </a:spcBef>
              <a:spcAft>
                <a:spcPts val="0"/>
              </a:spcAft>
              <a:buSzPts val="2600"/>
              <a:buNone/>
              <a:defRPr/>
            </a:lvl7pPr>
            <a:lvl8pPr lvl="7" rtl="0" algn="r">
              <a:lnSpc>
                <a:spcPct val="100000"/>
              </a:lnSpc>
              <a:spcBef>
                <a:spcPts val="0"/>
              </a:spcBef>
              <a:spcAft>
                <a:spcPts val="0"/>
              </a:spcAft>
              <a:buSzPts val="2600"/>
              <a:buNone/>
              <a:defRPr/>
            </a:lvl8pPr>
            <a:lvl9pPr lvl="8" rtl="0" algn="r">
              <a:lnSpc>
                <a:spcPct val="100000"/>
              </a:lnSpc>
              <a:spcBef>
                <a:spcPts val="0"/>
              </a:spcBef>
              <a:spcAft>
                <a:spcPts val="0"/>
              </a:spcAft>
              <a:buSzPts val="2600"/>
              <a:buNone/>
              <a:defRPr/>
            </a:lvl9pPr>
          </a:lstStyle>
          <a:p/>
        </p:txBody>
      </p:sp>
      <p:sp>
        <p:nvSpPr>
          <p:cNvPr id="755" name="Google Shape;755;p130"/>
          <p:cNvSpPr txBox="1"/>
          <p:nvPr>
            <p:ph idx="1" type="body"/>
          </p:nvPr>
        </p:nvSpPr>
        <p:spPr>
          <a:xfrm>
            <a:off x="3651875" y="1200150"/>
            <a:ext cx="2331900" cy="3010200"/>
          </a:xfrm>
          <a:prstGeom prst="rect">
            <a:avLst/>
          </a:prstGeom>
          <a:noFill/>
          <a:ln>
            <a:noFill/>
          </a:ln>
        </p:spPr>
        <p:txBody>
          <a:bodyPr anchorCtr="0" anchor="t" bIns="0" lIns="0" spcFirstLastPara="1" rIns="0" wrap="square" tIns="0">
            <a:noAutofit/>
          </a:bodyPr>
          <a:lstStyle>
            <a:lvl1pPr indent="-330200" lvl="0" marL="457200" rtl="0" algn="l">
              <a:lnSpc>
                <a:spcPct val="100000"/>
              </a:lnSpc>
              <a:spcBef>
                <a:spcPts val="0"/>
              </a:spcBef>
              <a:spcAft>
                <a:spcPts val="0"/>
              </a:spcAft>
              <a:buSzPts val="1600"/>
              <a:buChar char="▪"/>
              <a:defRPr sz="1600"/>
            </a:lvl1pPr>
            <a:lvl2pPr indent="-330200" lvl="1" marL="914400" rtl="0" algn="l">
              <a:lnSpc>
                <a:spcPct val="100000"/>
              </a:lnSpc>
              <a:spcBef>
                <a:spcPts val="600"/>
              </a:spcBef>
              <a:spcAft>
                <a:spcPts val="0"/>
              </a:spcAft>
              <a:buSzPts val="1600"/>
              <a:buChar char="▫"/>
              <a:defRPr sz="1600"/>
            </a:lvl2pPr>
            <a:lvl3pPr indent="-330200" lvl="2" marL="1371600" rtl="0" algn="l">
              <a:lnSpc>
                <a:spcPct val="100000"/>
              </a:lnSpc>
              <a:spcBef>
                <a:spcPts val="600"/>
              </a:spcBef>
              <a:spcAft>
                <a:spcPts val="0"/>
              </a:spcAft>
              <a:buSzPts val="1600"/>
              <a:buChar char="▫"/>
              <a:defRPr sz="1600"/>
            </a:lvl3pPr>
            <a:lvl4pPr indent="-330200" lvl="3" marL="1828800" rtl="0" algn="l">
              <a:lnSpc>
                <a:spcPct val="100000"/>
              </a:lnSpc>
              <a:spcBef>
                <a:spcPts val="600"/>
              </a:spcBef>
              <a:spcAft>
                <a:spcPts val="0"/>
              </a:spcAft>
              <a:buSzPts val="1600"/>
              <a:buChar char="▫"/>
              <a:defRPr sz="1600"/>
            </a:lvl4pPr>
            <a:lvl5pPr indent="-330200" lvl="4" marL="2286000" rtl="0" algn="l">
              <a:lnSpc>
                <a:spcPct val="100000"/>
              </a:lnSpc>
              <a:spcBef>
                <a:spcPts val="600"/>
              </a:spcBef>
              <a:spcAft>
                <a:spcPts val="0"/>
              </a:spcAft>
              <a:buSzPts val="1600"/>
              <a:buChar char="▫"/>
              <a:defRPr sz="1600"/>
            </a:lvl5pPr>
            <a:lvl6pPr indent="-330200" lvl="5" marL="2743200" rtl="0" algn="l">
              <a:lnSpc>
                <a:spcPct val="100000"/>
              </a:lnSpc>
              <a:spcBef>
                <a:spcPts val="600"/>
              </a:spcBef>
              <a:spcAft>
                <a:spcPts val="0"/>
              </a:spcAft>
              <a:buSzPts val="1600"/>
              <a:buChar char="▫"/>
              <a:defRPr sz="1600"/>
            </a:lvl6pPr>
            <a:lvl7pPr indent="-330200" lvl="6" marL="3200400" rtl="0" algn="l">
              <a:lnSpc>
                <a:spcPct val="100000"/>
              </a:lnSpc>
              <a:spcBef>
                <a:spcPts val="600"/>
              </a:spcBef>
              <a:spcAft>
                <a:spcPts val="0"/>
              </a:spcAft>
              <a:buSzPts val="1600"/>
              <a:buChar char="▫"/>
              <a:defRPr sz="1600"/>
            </a:lvl7pPr>
            <a:lvl8pPr indent="-330200" lvl="7" marL="3657600" rtl="0" algn="l">
              <a:lnSpc>
                <a:spcPct val="100000"/>
              </a:lnSpc>
              <a:spcBef>
                <a:spcPts val="600"/>
              </a:spcBef>
              <a:spcAft>
                <a:spcPts val="0"/>
              </a:spcAft>
              <a:buSzPts val="1600"/>
              <a:buChar char="▫"/>
              <a:defRPr sz="1600"/>
            </a:lvl8pPr>
            <a:lvl9pPr indent="-330200" lvl="8" marL="4114800" rtl="0" algn="l">
              <a:lnSpc>
                <a:spcPct val="100000"/>
              </a:lnSpc>
              <a:spcBef>
                <a:spcPts val="600"/>
              </a:spcBef>
              <a:spcAft>
                <a:spcPts val="600"/>
              </a:spcAft>
              <a:buSzPts val="1600"/>
              <a:buChar char="▫"/>
              <a:defRPr sz="1600"/>
            </a:lvl9pPr>
          </a:lstStyle>
          <a:p/>
        </p:txBody>
      </p:sp>
      <p:sp>
        <p:nvSpPr>
          <p:cNvPr id="756" name="Google Shape;756;p130"/>
          <p:cNvSpPr txBox="1"/>
          <p:nvPr>
            <p:ph idx="2" type="body"/>
          </p:nvPr>
        </p:nvSpPr>
        <p:spPr>
          <a:xfrm>
            <a:off x="6253487" y="1200150"/>
            <a:ext cx="2331900" cy="3010200"/>
          </a:xfrm>
          <a:prstGeom prst="rect">
            <a:avLst/>
          </a:prstGeom>
          <a:noFill/>
          <a:ln>
            <a:noFill/>
          </a:ln>
        </p:spPr>
        <p:txBody>
          <a:bodyPr anchorCtr="0" anchor="t" bIns="0" lIns="0" spcFirstLastPara="1" rIns="0" wrap="square" tIns="0">
            <a:noAutofit/>
          </a:bodyPr>
          <a:lstStyle>
            <a:lvl1pPr indent="-330200" lvl="0" marL="457200" rtl="0" algn="l">
              <a:lnSpc>
                <a:spcPct val="100000"/>
              </a:lnSpc>
              <a:spcBef>
                <a:spcPts val="0"/>
              </a:spcBef>
              <a:spcAft>
                <a:spcPts val="0"/>
              </a:spcAft>
              <a:buSzPts val="1600"/>
              <a:buChar char="▪"/>
              <a:defRPr sz="1600"/>
            </a:lvl1pPr>
            <a:lvl2pPr indent="-330200" lvl="1" marL="914400" rtl="0" algn="l">
              <a:lnSpc>
                <a:spcPct val="100000"/>
              </a:lnSpc>
              <a:spcBef>
                <a:spcPts val="600"/>
              </a:spcBef>
              <a:spcAft>
                <a:spcPts val="0"/>
              </a:spcAft>
              <a:buSzPts val="1600"/>
              <a:buChar char="▫"/>
              <a:defRPr sz="1600"/>
            </a:lvl2pPr>
            <a:lvl3pPr indent="-330200" lvl="2" marL="1371600" rtl="0" algn="l">
              <a:lnSpc>
                <a:spcPct val="100000"/>
              </a:lnSpc>
              <a:spcBef>
                <a:spcPts val="600"/>
              </a:spcBef>
              <a:spcAft>
                <a:spcPts val="0"/>
              </a:spcAft>
              <a:buSzPts val="1600"/>
              <a:buChar char="▫"/>
              <a:defRPr sz="1600"/>
            </a:lvl3pPr>
            <a:lvl4pPr indent="-330200" lvl="3" marL="1828800" rtl="0" algn="l">
              <a:lnSpc>
                <a:spcPct val="100000"/>
              </a:lnSpc>
              <a:spcBef>
                <a:spcPts val="600"/>
              </a:spcBef>
              <a:spcAft>
                <a:spcPts val="0"/>
              </a:spcAft>
              <a:buSzPts val="1600"/>
              <a:buChar char="▫"/>
              <a:defRPr sz="1600"/>
            </a:lvl4pPr>
            <a:lvl5pPr indent="-330200" lvl="4" marL="2286000" rtl="0" algn="l">
              <a:lnSpc>
                <a:spcPct val="100000"/>
              </a:lnSpc>
              <a:spcBef>
                <a:spcPts val="600"/>
              </a:spcBef>
              <a:spcAft>
                <a:spcPts val="0"/>
              </a:spcAft>
              <a:buSzPts val="1600"/>
              <a:buChar char="▫"/>
              <a:defRPr sz="1600"/>
            </a:lvl5pPr>
            <a:lvl6pPr indent="-330200" lvl="5" marL="2743200" rtl="0" algn="l">
              <a:lnSpc>
                <a:spcPct val="100000"/>
              </a:lnSpc>
              <a:spcBef>
                <a:spcPts val="600"/>
              </a:spcBef>
              <a:spcAft>
                <a:spcPts val="0"/>
              </a:spcAft>
              <a:buSzPts val="1600"/>
              <a:buChar char="▫"/>
              <a:defRPr sz="1600"/>
            </a:lvl6pPr>
            <a:lvl7pPr indent="-330200" lvl="6" marL="3200400" rtl="0" algn="l">
              <a:lnSpc>
                <a:spcPct val="100000"/>
              </a:lnSpc>
              <a:spcBef>
                <a:spcPts val="600"/>
              </a:spcBef>
              <a:spcAft>
                <a:spcPts val="0"/>
              </a:spcAft>
              <a:buSzPts val="1600"/>
              <a:buChar char="▫"/>
              <a:defRPr sz="1600"/>
            </a:lvl7pPr>
            <a:lvl8pPr indent="-330200" lvl="7" marL="3657600" rtl="0" algn="l">
              <a:lnSpc>
                <a:spcPct val="100000"/>
              </a:lnSpc>
              <a:spcBef>
                <a:spcPts val="600"/>
              </a:spcBef>
              <a:spcAft>
                <a:spcPts val="0"/>
              </a:spcAft>
              <a:buSzPts val="1600"/>
              <a:buChar char="▫"/>
              <a:defRPr sz="1600"/>
            </a:lvl8pPr>
            <a:lvl9pPr indent="-330200" lvl="8" marL="4114800" rtl="0" algn="l">
              <a:lnSpc>
                <a:spcPct val="100000"/>
              </a:lnSpc>
              <a:spcBef>
                <a:spcPts val="600"/>
              </a:spcBef>
              <a:spcAft>
                <a:spcPts val="600"/>
              </a:spcAft>
              <a:buSzPts val="1600"/>
              <a:buChar char="▫"/>
              <a:defRPr sz="1600"/>
            </a:lvl9pPr>
          </a:lstStyle>
          <a:p/>
        </p:txBody>
      </p:sp>
      <p:sp>
        <p:nvSpPr>
          <p:cNvPr id="757" name="Google Shape;757;p130"/>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
    <p:spTree>
      <p:nvGrpSpPr>
        <p:cNvPr id="758" name="Shape 758"/>
        <p:cNvGrpSpPr/>
        <p:nvPr/>
      </p:nvGrpSpPr>
      <p:grpSpPr>
        <a:xfrm>
          <a:off x="0" y="0"/>
          <a:ext cx="0" cy="0"/>
          <a:chOff x="0" y="0"/>
          <a:chExt cx="0" cy="0"/>
        </a:xfrm>
      </p:grpSpPr>
      <p:sp>
        <p:nvSpPr>
          <p:cNvPr id="759" name="Google Shape;759;p131"/>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
        <p:nvSpPr>
          <p:cNvPr id="760" name="Google Shape;760;p131"/>
          <p:cNvSpPr/>
          <p:nvPr/>
        </p:nvSpPr>
        <p:spPr>
          <a:xfrm>
            <a:off x="1831963" y="248075"/>
            <a:ext cx="5480078" cy="5479863"/>
          </a:xfrm>
          <a:custGeom>
            <a:rect b="b" l="l" r="r" t="t"/>
            <a:pathLst>
              <a:path extrusionOk="0" h="1376850" w="1376904">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blipFill>
          <a:blip r:embed="rId2">
            <a:alphaModFix/>
          </a:blip>
          <a:stretch>
            <a:fillRect/>
          </a:stretch>
        </a:blipFill>
      </p:bgPr>
    </p:bg>
    <p:spTree>
      <p:nvGrpSpPr>
        <p:cNvPr id="761" name="Shape 761"/>
        <p:cNvGrpSpPr/>
        <p:nvPr/>
      </p:nvGrpSpPr>
      <p:grpSpPr>
        <a:xfrm>
          <a:off x="0" y="0"/>
          <a:ext cx="0" cy="0"/>
          <a:chOff x="0" y="0"/>
          <a:chExt cx="0" cy="0"/>
        </a:xfrm>
      </p:grpSpPr>
      <p:grpSp>
        <p:nvGrpSpPr>
          <p:cNvPr id="762" name="Google Shape;762;p132"/>
          <p:cNvGrpSpPr/>
          <p:nvPr/>
        </p:nvGrpSpPr>
        <p:grpSpPr>
          <a:xfrm>
            <a:off x="-85" y="1433"/>
            <a:ext cx="9144087" cy="5143548"/>
            <a:chOff x="32524" y="4599878"/>
            <a:chExt cx="4014438" cy="2258121"/>
          </a:xfrm>
        </p:grpSpPr>
        <p:sp>
          <p:nvSpPr>
            <p:cNvPr id="763" name="Google Shape;763;p132"/>
            <p:cNvSpPr/>
            <p:nvPr/>
          </p:nvSpPr>
          <p:spPr>
            <a:xfrm>
              <a:off x="32524" y="6104602"/>
              <a:ext cx="384717" cy="753397"/>
            </a:xfrm>
            <a:custGeom>
              <a:rect b="b" l="l" r="r" t="t"/>
              <a:pathLst>
                <a:path extrusionOk="0" h="753397" w="384717">
                  <a:moveTo>
                    <a:pt x="98270" y="213079"/>
                  </a:moveTo>
                  <a:cubicBezTo>
                    <a:pt x="62307" y="136115"/>
                    <a:pt x="29376" y="65507"/>
                    <a:pt x="0" y="0"/>
                  </a:cubicBezTo>
                  <a:lnTo>
                    <a:pt x="0" y="753397"/>
                  </a:lnTo>
                  <a:lnTo>
                    <a:pt x="384717" y="753397"/>
                  </a:lnTo>
                  <a:cubicBezTo>
                    <a:pt x="292469" y="629640"/>
                    <a:pt x="209462" y="451666"/>
                    <a:pt x="98270" y="2130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4" name="Google Shape;764;p132"/>
            <p:cNvSpPr/>
            <p:nvPr/>
          </p:nvSpPr>
          <p:spPr>
            <a:xfrm>
              <a:off x="32524" y="4599878"/>
              <a:ext cx="4014438" cy="2258121"/>
            </a:xfrm>
            <a:custGeom>
              <a:rect b="b" l="l" r="r" t="t"/>
              <a:pathLst>
                <a:path extrusionOk="0" h="2258121" w="4014438">
                  <a:moveTo>
                    <a:pt x="0" y="0"/>
                  </a:moveTo>
                  <a:lnTo>
                    <a:pt x="0" y="663951"/>
                  </a:lnTo>
                  <a:cubicBezTo>
                    <a:pt x="122942" y="548013"/>
                    <a:pt x="321322" y="455472"/>
                    <a:pt x="605950" y="322744"/>
                  </a:cubicBezTo>
                  <a:cubicBezTo>
                    <a:pt x="1022867" y="128295"/>
                    <a:pt x="1254763" y="20197"/>
                    <a:pt x="1476624" y="100946"/>
                  </a:cubicBezTo>
                  <a:cubicBezTo>
                    <a:pt x="1698484" y="181695"/>
                    <a:pt x="1806602" y="413613"/>
                    <a:pt x="2000947" y="830508"/>
                  </a:cubicBezTo>
                  <a:cubicBezTo>
                    <a:pt x="2195292" y="1247404"/>
                    <a:pt x="2303493" y="1479321"/>
                    <a:pt x="2222745" y="1701161"/>
                  </a:cubicBezTo>
                  <a:cubicBezTo>
                    <a:pt x="2141996" y="1923000"/>
                    <a:pt x="1910099" y="2031160"/>
                    <a:pt x="1493204" y="2225567"/>
                  </a:cubicBezTo>
                  <a:lnTo>
                    <a:pt x="142337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65" name="Google Shape;765;p132"/>
          <p:cNvSpPr txBox="1"/>
          <p:nvPr>
            <p:ph type="ctrTitle"/>
          </p:nvPr>
        </p:nvSpPr>
        <p:spPr>
          <a:xfrm>
            <a:off x="3422975" y="2718475"/>
            <a:ext cx="5035200" cy="11598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4000"/>
              <a:buNone/>
              <a:defRPr sz="4000"/>
            </a:lvl1pPr>
            <a:lvl2pPr lvl="1" rtl="0" algn="l">
              <a:lnSpc>
                <a:spcPct val="100000"/>
              </a:lnSpc>
              <a:spcBef>
                <a:spcPts val="0"/>
              </a:spcBef>
              <a:spcAft>
                <a:spcPts val="0"/>
              </a:spcAft>
              <a:buSzPts val="4000"/>
              <a:buNone/>
              <a:defRPr sz="4000"/>
            </a:lvl2pPr>
            <a:lvl3pPr lvl="2" rtl="0" algn="l">
              <a:lnSpc>
                <a:spcPct val="100000"/>
              </a:lnSpc>
              <a:spcBef>
                <a:spcPts val="0"/>
              </a:spcBef>
              <a:spcAft>
                <a:spcPts val="0"/>
              </a:spcAft>
              <a:buSzPts val="4000"/>
              <a:buNone/>
              <a:defRPr sz="4000"/>
            </a:lvl3pPr>
            <a:lvl4pPr lvl="3" rtl="0" algn="l">
              <a:lnSpc>
                <a:spcPct val="100000"/>
              </a:lnSpc>
              <a:spcBef>
                <a:spcPts val="0"/>
              </a:spcBef>
              <a:spcAft>
                <a:spcPts val="0"/>
              </a:spcAft>
              <a:buSzPts val="4000"/>
              <a:buNone/>
              <a:defRPr sz="4000"/>
            </a:lvl4pPr>
            <a:lvl5pPr lvl="4" rtl="0" algn="l">
              <a:lnSpc>
                <a:spcPct val="100000"/>
              </a:lnSpc>
              <a:spcBef>
                <a:spcPts val="0"/>
              </a:spcBef>
              <a:spcAft>
                <a:spcPts val="0"/>
              </a:spcAft>
              <a:buSzPts val="4000"/>
              <a:buNone/>
              <a:defRPr sz="4000"/>
            </a:lvl5pPr>
            <a:lvl6pPr lvl="5" rtl="0" algn="l">
              <a:lnSpc>
                <a:spcPct val="100000"/>
              </a:lnSpc>
              <a:spcBef>
                <a:spcPts val="0"/>
              </a:spcBef>
              <a:spcAft>
                <a:spcPts val="0"/>
              </a:spcAft>
              <a:buSzPts val="4000"/>
              <a:buNone/>
              <a:defRPr sz="4000"/>
            </a:lvl6pPr>
            <a:lvl7pPr lvl="6" rtl="0" algn="l">
              <a:lnSpc>
                <a:spcPct val="100000"/>
              </a:lnSpc>
              <a:spcBef>
                <a:spcPts val="0"/>
              </a:spcBef>
              <a:spcAft>
                <a:spcPts val="0"/>
              </a:spcAft>
              <a:buSzPts val="4000"/>
              <a:buNone/>
              <a:defRPr sz="4000"/>
            </a:lvl7pPr>
            <a:lvl8pPr lvl="7" rtl="0" algn="l">
              <a:lnSpc>
                <a:spcPct val="100000"/>
              </a:lnSpc>
              <a:spcBef>
                <a:spcPts val="0"/>
              </a:spcBef>
              <a:spcAft>
                <a:spcPts val="0"/>
              </a:spcAft>
              <a:buSzPts val="4000"/>
              <a:buNone/>
              <a:defRPr sz="4000"/>
            </a:lvl8pPr>
            <a:lvl9pPr lvl="8" rtl="0" algn="l">
              <a:lnSpc>
                <a:spcPct val="100000"/>
              </a:lnSpc>
              <a:spcBef>
                <a:spcPts val="0"/>
              </a:spcBef>
              <a:spcAft>
                <a:spcPts val="0"/>
              </a:spcAft>
              <a:buSzPts val="4000"/>
              <a:buNone/>
              <a:defRPr sz="4000"/>
            </a:lvl9pPr>
          </a:lstStyle>
          <a:p/>
        </p:txBody>
      </p:sp>
      <p:sp>
        <p:nvSpPr>
          <p:cNvPr id="766" name="Google Shape;766;p132"/>
          <p:cNvSpPr txBox="1"/>
          <p:nvPr>
            <p:ph idx="1" type="subTitle"/>
          </p:nvPr>
        </p:nvSpPr>
        <p:spPr>
          <a:xfrm>
            <a:off x="3422975" y="3883175"/>
            <a:ext cx="5035200" cy="342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2"/>
              </a:buClr>
              <a:buSzPts val="2000"/>
              <a:buNone/>
              <a:defRPr>
                <a:solidFill>
                  <a:schemeClr val="dk2"/>
                </a:solidFill>
              </a:defRPr>
            </a:lvl1pPr>
            <a:lvl2pPr lvl="1" rtl="0" algn="l">
              <a:lnSpc>
                <a:spcPct val="100000"/>
              </a:lnSpc>
              <a:spcBef>
                <a:spcPts val="600"/>
              </a:spcBef>
              <a:spcAft>
                <a:spcPts val="0"/>
              </a:spcAft>
              <a:buClr>
                <a:schemeClr val="dk2"/>
              </a:buClr>
              <a:buSzPts val="3000"/>
              <a:buNone/>
              <a:defRPr sz="3000">
                <a:solidFill>
                  <a:schemeClr val="dk2"/>
                </a:solidFill>
              </a:defRPr>
            </a:lvl2pPr>
            <a:lvl3pPr lvl="2" rtl="0" algn="l">
              <a:lnSpc>
                <a:spcPct val="100000"/>
              </a:lnSpc>
              <a:spcBef>
                <a:spcPts val="600"/>
              </a:spcBef>
              <a:spcAft>
                <a:spcPts val="0"/>
              </a:spcAft>
              <a:buClr>
                <a:schemeClr val="dk2"/>
              </a:buClr>
              <a:buSzPts val="3000"/>
              <a:buNone/>
              <a:defRPr sz="3000">
                <a:solidFill>
                  <a:schemeClr val="dk2"/>
                </a:solidFill>
              </a:defRPr>
            </a:lvl3pPr>
            <a:lvl4pPr lvl="3" rtl="0" algn="l">
              <a:lnSpc>
                <a:spcPct val="100000"/>
              </a:lnSpc>
              <a:spcBef>
                <a:spcPts val="600"/>
              </a:spcBef>
              <a:spcAft>
                <a:spcPts val="0"/>
              </a:spcAft>
              <a:buClr>
                <a:schemeClr val="dk2"/>
              </a:buClr>
              <a:buSzPts val="3000"/>
              <a:buNone/>
              <a:defRPr sz="3000">
                <a:solidFill>
                  <a:schemeClr val="dk2"/>
                </a:solidFill>
              </a:defRPr>
            </a:lvl4pPr>
            <a:lvl5pPr lvl="4" rtl="0" algn="l">
              <a:lnSpc>
                <a:spcPct val="100000"/>
              </a:lnSpc>
              <a:spcBef>
                <a:spcPts val="600"/>
              </a:spcBef>
              <a:spcAft>
                <a:spcPts val="0"/>
              </a:spcAft>
              <a:buClr>
                <a:schemeClr val="dk2"/>
              </a:buClr>
              <a:buSzPts val="3000"/>
              <a:buNone/>
              <a:defRPr sz="3000">
                <a:solidFill>
                  <a:schemeClr val="dk2"/>
                </a:solidFill>
              </a:defRPr>
            </a:lvl5pPr>
            <a:lvl6pPr lvl="5" rtl="0" algn="l">
              <a:lnSpc>
                <a:spcPct val="100000"/>
              </a:lnSpc>
              <a:spcBef>
                <a:spcPts val="600"/>
              </a:spcBef>
              <a:spcAft>
                <a:spcPts val="0"/>
              </a:spcAft>
              <a:buClr>
                <a:schemeClr val="dk2"/>
              </a:buClr>
              <a:buSzPts val="3000"/>
              <a:buNone/>
              <a:defRPr sz="3000">
                <a:solidFill>
                  <a:schemeClr val="dk2"/>
                </a:solidFill>
              </a:defRPr>
            </a:lvl6pPr>
            <a:lvl7pPr lvl="6" rtl="0" algn="l">
              <a:lnSpc>
                <a:spcPct val="100000"/>
              </a:lnSpc>
              <a:spcBef>
                <a:spcPts val="600"/>
              </a:spcBef>
              <a:spcAft>
                <a:spcPts val="0"/>
              </a:spcAft>
              <a:buClr>
                <a:schemeClr val="dk2"/>
              </a:buClr>
              <a:buSzPts val="3000"/>
              <a:buNone/>
              <a:defRPr sz="3000">
                <a:solidFill>
                  <a:schemeClr val="dk2"/>
                </a:solidFill>
              </a:defRPr>
            </a:lvl7pPr>
            <a:lvl8pPr lvl="7" rtl="0" algn="l">
              <a:lnSpc>
                <a:spcPct val="100000"/>
              </a:lnSpc>
              <a:spcBef>
                <a:spcPts val="600"/>
              </a:spcBef>
              <a:spcAft>
                <a:spcPts val="0"/>
              </a:spcAft>
              <a:buClr>
                <a:schemeClr val="dk2"/>
              </a:buClr>
              <a:buSzPts val="3000"/>
              <a:buNone/>
              <a:defRPr sz="3000">
                <a:solidFill>
                  <a:schemeClr val="dk2"/>
                </a:solidFill>
              </a:defRPr>
            </a:lvl8pPr>
            <a:lvl9pPr lvl="8" rtl="0" algn="l">
              <a:lnSpc>
                <a:spcPct val="100000"/>
              </a:lnSpc>
              <a:spcBef>
                <a:spcPts val="600"/>
              </a:spcBef>
              <a:spcAft>
                <a:spcPts val="600"/>
              </a:spcAft>
              <a:buClr>
                <a:schemeClr val="dk2"/>
              </a:buClr>
              <a:buSzPts val="3000"/>
              <a:buNone/>
              <a:defRPr sz="3000">
                <a:solidFill>
                  <a:schemeClr val="dk2"/>
                </a:solidFill>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767" name="Shape 767"/>
        <p:cNvGrpSpPr/>
        <p:nvPr/>
      </p:nvGrpSpPr>
      <p:grpSpPr>
        <a:xfrm>
          <a:off x="0" y="0"/>
          <a:ext cx="0" cy="0"/>
          <a:chOff x="0" y="0"/>
          <a:chExt cx="0" cy="0"/>
        </a:xfrm>
      </p:grpSpPr>
      <p:sp>
        <p:nvSpPr>
          <p:cNvPr id="768" name="Google Shape;768;p133"/>
          <p:cNvSpPr/>
          <p:nvPr/>
        </p:nvSpPr>
        <p:spPr>
          <a:xfrm>
            <a:off x="790026" y="-743550"/>
            <a:ext cx="2750366" cy="2750258"/>
          </a:xfrm>
          <a:custGeom>
            <a:rect b="b" l="l" r="r" t="t"/>
            <a:pathLst>
              <a:path extrusionOk="0" h="1376850" w="1376904">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9" name="Google Shape;769;p133"/>
          <p:cNvSpPr txBox="1"/>
          <p:nvPr>
            <p:ph type="title"/>
          </p:nvPr>
        </p:nvSpPr>
        <p:spPr>
          <a:xfrm>
            <a:off x="558600" y="514350"/>
            <a:ext cx="2824200" cy="4614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600"/>
              <a:buNone/>
              <a:defRPr/>
            </a:lvl2pPr>
            <a:lvl3pPr lvl="2" rtl="0" algn="l">
              <a:lnSpc>
                <a:spcPct val="100000"/>
              </a:lnSpc>
              <a:spcBef>
                <a:spcPts val="0"/>
              </a:spcBef>
              <a:spcAft>
                <a:spcPts val="0"/>
              </a:spcAft>
              <a:buSzPts val="2600"/>
              <a:buNone/>
              <a:defRPr/>
            </a:lvl3pPr>
            <a:lvl4pPr lvl="3" rtl="0" algn="l">
              <a:lnSpc>
                <a:spcPct val="100000"/>
              </a:lnSpc>
              <a:spcBef>
                <a:spcPts val="0"/>
              </a:spcBef>
              <a:spcAft>
                <a:spcPts val="0"/>
              </a:spcAft>
              <a:buSzPts val="2600"/>
              <a:buNone/>
              <a:defRPr/>
            </a:lvl4pPr>
            <a:lvl5pPr lvl="4" rtl="0" algn="l">
              <a:lnSpc>
                <a:spcPct val="100000"/>
              </a:lnSpc>
              <a:spcBef>
                <a:spcPts val="0"/>
              </a:spcBef>
              <a:spcAft>
                <a:spcPts val="0"/>
              </a:spcAft>
              <a:buSzPts val="2600"/>
              <a:buNone/>
              <a:defRPr/>
            </a:lvl5pPr>
            <a:lvl6pPr lvl="5" rtl="0" algn="l">
              <a:lnSpc>
                <a:spcPct val="100000"/>
              </a:lnSpc>
              <a:spcBef>
                <a:spcPts val="0"/>
              </a:spcBef>
              <a:spcAft>
                <a:spcPts val="0"/>
              </a:spcAft>
              <a:buSzPts val="2600"/>
              <a:buNone/>
              <a:defRPr/>
            </a:lvl6pPr>
            <a:lvl7pPr lvl="6" rtl="0" algn="l">
              <a:lnSpc>
                <a:spcPct val="100000"/>
              </a:lnSpc>
              <a:spcBef>
                <a:spcPts val="0"/>
              </a:spcBef>
              <a:spcAft>
                <a:spcPts val="0"/>
              </a:spcAft>
              <a:buSzPts val="2600"/>
              <a:buNone/>
              <a:defRPr/>
            </a:lvl7pPr>
            <a:lvl8pPr lvl="7" rtl="0" algn="l">
              <a:lnSpc>
                <a:spcPct val="100000"/>
              </a:lnSpc>
              <a:spcBef>
                <a:spcPts val="0"/>
              </a:spcBef>
              <a:spcAft>
                <a:spcPts val="0"/>
              </a:spcAft>
              <a:buSzPts val="2600"/>
              <a:buNone/>
              <a:defRPr/>
            </a:lvl8pPr>
            <a:lvl9pPr lvl="8" rtl="0" algn="l">
              <a:lnSpc>
                <a:spcPct val="100000"/>
              </a:lnSpc>
              <a:spcBef>
                <a:spcPts val="0"/>
              </a:spcBef>
              <a:spcAft>
                <a:spcPts val="0"/>
              </a:spcAft>
              <a:buSzPts val="2600"/>
              <a:buNone/>
              <a:defRPr/>
            </a:lvl9pPr>
          </a:lstStyle>
          <a:p/>
        </p:txBody>
      </p:sp>
      <p:sp>
        <p:nvSpPr>
          <p:cNvPr id="770" name="Google Shape;770;p133"/>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Big hole" type="blank">
  <p:cSld name="BLANK">
    <p:bg>
      <p:bgPr>
        <a:blipFill>
          <a:blip r:embed="rId2">
            <a:alphaModFix/>
          </a:blip>
          <a:stretch>
            <a:fillRect/>
          </a:stretch>
        </a:blipFill>
      </p:bgPr>
    </p:bg>
    <p:spTree>
      <p:nvGrpSpPr>
        <p:cNvPr id="771" name="Shape 771"/>
        <p:cNvGrpSpPr/>
        <p:nvPr/>
      </p:nvGrpSpPr>
      <p:grpSpPr>
        <a:xfrm>
          <a:off x="0" y="0"/>
          <a:ext cx="0" cy="0"/>
          <a:chOff x="0" y="0"/>
          <a:chExt cx="0" cy="0"/>
        </a:xfrm>
      </p:grpSpPr>
      <p:sp>
        <p:nvSpPr>
          <p:cNvPr id="772" name="Google Shape;772;p134"/>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
        <p:nvSpPr>
          <p:cNvPr id="773" name="Google Shape;773;p134"/>
          <p:cNvSpPr/>
          <p:nvPr/>
        </p:nvSpPr>
        <p:spPr>
          <a:xfrm>
            <a:off x="-14" y="-4"/>
            <a:ext cx="9162955" cy="5148516"/>
          </a:xfrm>
          <a:custGeom>
            <a:rect b="b" l="l" r="r" t="t"/>
            <a:pathLst>
              <a:path extrusionOk="0" h="2258121" w="4014438">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bg>
      <p:bgPr>
        <a:blipFill>
          <a:blip r:embed="rId2">
            <a:alphaModFix/>
          </a:blip>
          <a:stretch>
            <a:fillRect/>
          </a:stretch>
        </a:blipFill>
      </p:bgPr>
    </p:bg>
    <p:spTree>
      <p:nvGrpSpPr>
        <p:cNvPr id="774" name="Shape 774"/>
        <p:cNvGrpSpPr/>
        <p:nvPr/>
      </p:nvGrpSpPr>
      <p:grpSpPr>
        <a:xfrm>
          <a:off x="0" y="0"/>
          <a:ext cx="0" cy="0"/>
          <a:chOff x="0" y="0"/>
          <a:chExt cx="0" cy="0"/>
        </a:xfrm>
      </p:grpSpPr>
      <p:sp>
        <p:nvSpPr>
          <p:cNvPr id="775" name="Google Shape;775;p135"/>
          <p:cNvSpPr/>
          <p:nvPr/>
        </p:nvSpPr>
        <p:spPr>
          <a:xfrm>
            <a:off x="0" y="0"/>
            <a:ext cx="9162955" cy="5142871"/>
          </a:xfrm>
          <a:custGeom>
            <a:rect b="b" l="l" r="r" t="t"/>
            <a:pathLst>
              <a:path extrusionOk="0" h="2258121" w="4014438">
                <a:moveTo>
                  <a:pt x="0" y="0"/>
                </a:moveTo>
                <a:lnTo>
                  <a:pt x="0" y="859550"/>
                </a:lnTo>
                <a:cubicBezTo>
                  <a:pt x="107156" y="629849"/>
                  <a:pt x="169234" y="501429"/>
                  <a:pt x="293807" y="456015"/>
                </a:cubicBezTo>
                <a:cubicBezTo>
                  <a:pt x="421056" y="409807"/>
                  <a:pt x="554076" y="471801"/>
                  <a:pt x="793228" y="583348"/>
                </a:cubicBezTo>
                <a:cubicBezTo>
                  <a:pt x="1032380" y="694895"/>
                  <a:pt x="1165400" y="756889"/>
                  <a:pt x="1211713" y="884159"/>
                </a:cubicBezTo>
                <a:cubicBezTo>
                  <a:pt x="1258025" y="1011430"/>
                  <a:pt x="1196010" y="1144450"/>
                  <a:pt x="1084484" y="1383581"/>
                </a:cubicBezTo>
                <a:cubicBezTo>
                  <a:pt x="972958" y="1622712"/>
                  <a:pt x="910943" y="1755753"/>
                  <a:pt x="783694" y="1802086"/>
                </a:cubicBezTo>
                <a:cubicBezTo>
                  <a:pt x="656444" y="1848419"/>
                  <a:pt x="523404" y="1786321"/>
                  <a:pt x="284356" y="1674774"/>
                </a:cubicBezTo>
                <a:cubicBezTo>
                  <a:pt x="163212" y="1618321"/>
                  <a:pt x="69312" y="1574413"/>
                  <a:pt x="105" y="1528414"/>
                </a:cubicBezTo>
                <a:lnTo>
                  <a:pt x="105"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6" name="Google Shape;776;p135"/>
          <p:cNvSpPr txBox="1"/>
          <p:nvPr>
            <p:ph type="title"/>
          </p:nvPr>
        </p:nvSpPr>
        <p:spPr>
          <a:xfrm>
            <a:off x="558600" y="1123950"/>
            <a:ext cx="2595300" cy="6741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2600"/>
              <a:buNone/>
              <a:defRPr/>
            </a:lvl1pPr>
            <a:lvl2pPr lvl="1" rtl="0" algn="r">
              <a:lnSpc>
                <a:spcPct val="100000"/>
              </a:lnSpc>
              <a:spcBef>
                <a:spcPts val="0"/>
              </a:spcBef>
              <a:spcAft>
                <a:spcPts val="0"/>
              </a:spcAft>
              <a:buSzPts val="2600"/>
              <a:buNone/>
              <a:defRPr/>
            </a:lvl2pPr>
            <a:lvl3pPr lvl="2" rtl="0" algn="r">
              <a:lnSpc>
                <a:spcPct val="100000"/>
              </a:lnSpc>
              <a:spcBef>
                <a:spcPts val="0"/>
              </a:spcBef>
              <a:spcAft>
                <a:spcPts val="0"/>
              </a:spcAft>
              <a:buSzPts val="2600"/>
              <a:buNone/>
              <a:defRPr/>
            </a:lvl3pPr>
            <a:lvl4pPr lvl="3" rtl="0" algn="r">
              <a:lnSpc>
                <a:spcPct val="100000"/>
              </a:lnSpc>
              <a:spcBef>
                <a:spcPts val="0"/>
              </a:spcBef>
              <a:spcAft>
                <a:spcPts val="0"/>
              </a:spcAft>
              <a:buSzPts val="2600"/>
              <a:buNone/>
              <a:defRPr/>
            </a:lvl4pPr>
            <a:lvl5pPr lvl="4" rtl="0" algn="r">
              <a:lnSpc>
                <a:spcPct val="100000"/>
              </a:lnSpc>
              <a:spcBef>
                <a:spcPts val="0"/>
              </a:spcBef>
              <a:spcAft>
                <a:spcPts val="0"/>
              </a:spcAft>
              <a:buSzPts val="2600"/>
              <a:buNone/>
              <a:defRPr/>
            </a:lvl5pPr>
            <a:lvl6pPr lvl="5" rtl="0" algn="r">
              <a:lnSpc>
                <a:spcPct val="100000"/>
              </a:lnSpc>
              <a:spcBef>
                <a:spcPts val="0"/>
              </a:spcBef>
              <a:spcAft>
                <a:spcPts val="0"/>
              </a:spcAft>
              <a:buSzPts val="2600"/>
              <a:buNone/>
              <a:defRPr/>
            </a:lvl6pPr>
            <a:lvl7pPr lvl="6" rtl="0" algn="r">
              <a:lnSpc>
                <a:spcPct val="100000"/>
              </a:lnSpc>
              <a:spcBef>
                <a:spcPts val="0"/>
              </a:spcBef>
              <a:spcAft>
                <a:spcPts val="0"/>
              </a:spcAft>
              <a:buSzPts val="2600"/>
              <a:buNone/>
              <a:defRPr/>
            </a:lvl7pPr>
            <a:lvl8pPr lvl="7" rtl="0" algn="r">
              <a:lnSpc>
                <a:spcPct val="100000"/>
              </a:lnSpc>
              <a:spcBef>
                <a:spcPts val="0"/>
              </a:spcBef>
              <a:spcAft>
                <a:spcPts val="0"/>
              </a:spcAft>
              <a:buSzPts val="2600"/>
              <a:buNone/>
              <a:defRPr/>
            </a:lvl8pPr>
            <a:lvl9pPr lvl="8" rtl="0" algn="r">
              <a:lnSpc>
                <a:spcPct val="100000"/>
              </a:lnSpc>
              <a:spcBef>
                <a:spcPts val="0"/>
              </a:spcBef>
              <a:spcAft>
                <a:spcPts val="0"/>
              </a:spcAft>
              <a:buSzPts val="2600"/>
              <a:buNone/>
              <a:defRPr/>
            </a:lvl9pPr>
          </a:lstStyle>
          <a:p/>
        </p:txBody>
      </p:sp>
      <p:sp>
        <p:nvSpPr>
          <p:cNvPr id="777" name="Google Shape;777;p135"/>
          <p:cNvSpPr txBox="1"/>
          <p:nvPr>
            <p:ph idx="1" type="body"/>
          </p:nvPr>
        </p:nvSpPr>
        <p:spPr>
          <a:xfrm>
            <a:off x="3651875" y="1200150"/>
            <a:ext cx="1524300" cy="3010200"/>
          </a:xfrm>
          <a:prstGeom prst="rect">
            <a:avLst/>
          </a:prstGeom>
          <a:noFill/>
          <a:ln>
            <a:noFill/>
          </a:ln>
        </p:spPr>
        <p:txBody>
          <a:bodyPr anchorCtr="0" anchor="t" bIns="0" lIns="0" spcFirstLastPara="1" rIns="0" wrap="square" tIns="0">
            <a:noAutofit/>
          </a:bodyPr>
          <a:lstStyle>
            <a:lvl1pPr indent="-317500" lvl="0" marL="457200" rtl="0" algn="l">
              <a:lnSpc>
                <a:spcPct val="100000"/>
              </a:lnSpc>
              <a:spcBef>
                <a:spcPts val="0"/>
              </a:spcBef>
              <a:spcAft>
                <a:spcPts val="0"/>
              </a:spcAft>
              <a:buSzPts val="1400"/>
              <a:buChar char="▪"/>
              <a:defRPr sz="1400"/>
            </a:lvl1pPr>
            <a:lvl2pPr indent="-317500" lvl="1" marL="914400" rtl="0" algn="l">
              <a:lnSpc>
                <a:spcPct val="100000"/>
              </a:lnSpc>
              <a:spcBef>
                <a:spcPts val="600"/>
              </a:spcBef>
              <a:spcAft>
                <a:spcPts val="0"/>
              </a:spcAft>
              <a:buSzPts val="1400"/>
              <a:buChar char="▫"/>
              <a:defRPr sz="1400"/>
            </a:lvl2pPr>
            <a:lvl3pPr indent="-317500" lvl="2" marL="1371600" rtl="0" algn="l">
              <a:lnSpc>
                <a:spcPct val="100000"/>
              </a:lnSpc>
              <a:spcBef>
                <a:spcPts val="600"/>
              </a:spcBef>
              <a:spcAft>
                <a:spcPts val="0"/>
              </a:spcAft>
              <a:buSzPts val="1400"/>
              <a:buChar char="▫"/>
              <a:defRPr sz="1400"/>
            </a:lvl3pPr>
            <a:lvl4pPr indent="-317500" lvl="3" marL="1828800" rtl="0" algn="l">
              <a:lnSpc>
                <a:spcPct val="100000"/>
              </a:lnSpc>
              <a:spcBef>
                <a:spcPts val="600"/>
              </a:spcBef>
              <a:spcAft>
                <a:spcPts val="0"/>
              </a:spcAft>
              <a:buSzPts val="1400"/>
              <a:buChar char="▫"/>
              <a:defRPr sz="1400"/>
            </a:lvl4pPr>
            <a:lvl5pPr indent="-317500" lvl="4" marL="2286000" rtl="0" algn="l">
              <a:lnSpc>
                <a:spcPct val="100000"/>
              </a:lnSpc>
              <a:spcBef>
                <a:spcPts val="600"/>
              </a:spcBef>
              <a:spcAft>
                <a:spcPts val="0"/>
              </a:spcAft>
              <a:buSzPts val="1400"/>
              <a:buChar char="▫"/>
              <a:defRPr sz="1400"/>
            </a:lvl5pPr>
            <a:lvl6pPr indent="-317500" lvl="5" marL="2743200" rtl="0" algn="l">
              <a:lnSpc>
                <a:spcPct val="100000"/>
              </a:lnSpc>
              <a:spcBef>
                <a:spcPts val="600"/>
              </a:spcBef>
              <a:spcAft>
                <a:spcPts val="0"/>
              </a:spcAft>
              <a:buSzPts val="1400"/>
              <a:buChar char="▫"/>
              <a:defRPr sz="1400"/>
            </a:lvl6pPr>
            <a:lvl7pPr indent="-317500" lvl="6" marL="3200400" rtl="0" algn="l">
              <a:lnSpc>
                <a:spcPct val="100000"/>
              </a:lnSpc>
              <a:spcBef>
                <a:spcPts val="600"/>
              </a:spcBef>
              <a:spcAft>
                <a:spcPts val="0"/>
              </a:spcAft>
              <a:buSzPts val="1400"/>
              <a:buChar char="▫"/>
              <a:defRPr sz="1400"/>
            </a:lvl7pPr>
            <a:lvl8pPr indent="-317500" lvl="7" marL="3657600" rtl="0" algn="l">
              <a:lnSpc>
                <a:spcPct val="100000"/>
              </a:lnSpc>
              <a:spcBef>
                <a:spcPts val="600"/>
              </a:spcBef>
              <a:spcAft>
                <a:spcPts val="0"/>
              </a:spcAft>
              <a:buSzPts val="1400"/>
              <a:buChar char="▫"/>
              <a:defRPr sz="1400"/>
            </a:lvl8pPr>
            <a:lvl9pPr indent="-317500" lvl="8" marL="4114800" rtl="0" algn="l">
              <a:lnSpc>
                <a:spcPct val="100000"/>
              </a:lnSpc>
              <a:spcBef>
                <a:spcPts val="600"/>
              </a:spcBef>
              <a:spcAft>
                <a:spcPts val="600"/>
              </a:spcAft>
              <a:buSzPts val="1400"/>
              <a:buChar char="▫"/>
              <a:defRPr sz="1400"/>
            </a:lvl9pPr>
          </a:lstStyle>
          <a:p/>
        </p:txBody>
      </p:sp>
      <p:sp>
        <p:nvSpPr>
          <p:cNvPr id="778" name="Google Shape;778;p135"/>
          <p:cNvSpPr txBox="1"/>
          <p:nvPr>
            <p:ph idx="2" type="body"/>
          </p:nvPr>
        </p:nvSpPr>
        <p:spPr>
          <a:xfrm>
            <a:off x="5356481" y="1200150"/>
            <a:ext cx="1524300" cy="3010200"/>
          </a:xfrm>
          <a:prstGeom prst="rect">
            <a:avLst/>
          </a:prstGeom>
          <a:noFill/>
          <a:ln>
            <a:noFill/>
          </a:ln>
        </p:spPr>
        <p:txBody>
          <a:bodyPr anchorCtr="0" anchor="t" bIns="0" lIns="0" spcFirstLastPara="1" rIns="0" wrap="square" tIns="0">
            <a:noAutofit/>
          </a:bodyPr>
          <a:lstStyle>
            <a:lvl1pPr indent="-317500" lvl="0" marL="457200" rtl="0" algn="l">
              <a:lnSpc>
                <a:spcPct val="100000"/>
              </a:lnSpc>
              <a:spcBef>
                <a:spcPts val="0"/>
              </a:spcBef>
              <a:spcAft>
                <a:spcPts val="0"/>
              </a:spcAft>
              <a:buSzPts val="1400"/>
              <a:buChar char="▪"/>
              <a:defRPr sz="1400"/>
            </a:lvl1pPr>
            <a:lvl2pPr indent="-317500" lvl="1" marL="914400" rtl="0" algn="l">
              <a:lnSpc>
                <a:spcPct val="100000"/>
              </a:lnSpc>
              <a:spcBef>
                <a:spcPts val="600"/>
              </a:spcBef>
              <a:spcAft>
                <a:spcPts val="0"/>
              </a:spcAft>
              <a:buSzPts val="1400"/>
              <a:buChar char="▫"/>
              <a:defRPr sz="1400"/>
            </a:lvl2pPr>
            <a:lvl3pPr indent="-317500" lvl="2" marL="1371600" rtl="0" algn="l">
              <a:lnSpc>
                <a:spcPct val="100000"/>
              </a:lnSpc>
              <a:spcBef>
                <a:spcPts val="600"/>
              </a:spcBef>
              <a:spcAft>
                <a:spcPts val="0"/>
              </a:spcAft>
              <a:buSzPts val="1400"/>
              <a:buChar char="▫"/>
              <a:defRPr sz="1400"/>
            </a:lvl3pPr>
            <a:lvl4pPr indent="-317500" lvl="3" marL="1828800" rtl="0" algn="l">
              <a:lnSpc>
                <a:spcPct val="100000"/>
              </a:lnSpc>
              <a:spcBef>
                <a:spcPts val="600"/>
              </a:spcBef>
              <a:spcAft>
                <a:spcPts val="0"/>
              </a:spcAft>
              <a:buSzPts val="1400"/>
              <a:buChar char="▫"/>
              <a:defRPr sz="1400"/>
            </a:lvl4pPr>
            <a:lvl5pPr indent="-317500" lvl="4" marL="2286000" rtl="0" algn="l">
              <a:lnSpc>
                <a:spcPct val="100000"/>
              </a:lnSpc>
              <a:spcBef>
                <a:spcPts val="600"/>
              </a:spcBef>
              <a:spcAft>
                <a:spcPts val="0"/>
              </a:spcAft>
              <a:buSzPts val="1400"/>
              <a:buChar char="▫"/>
              <a:defRPr sz="1400"/>
            </a:lvl5pPr>
            <a:lvl6pPr indent="-317500" lvl="5" marL="2743200" rtl="0" algn="l">
              <a:lnSpc>
                <a:spcPct val="100000"/>
              </a:lnSpc>
              <a:spcBef>
                <a:spcPts val="600"/>
              </a:spcBef>
              <a:spcAft>
                <a:spcPts val="0"/>
              </a:spcAft>
              <a:buSzPts val="1400"/>
              <a:buChar char="▫"/>
              <a:defRPr sz="1400"/>
            </a:lvl6pPr>
            <a:lvl7pPr indent="-317500" lvl="6" marL="3200400" rtl="0" algn="l">
              <a:lnSpc>
                <a:spcPct val="100000"/>
              </a:lnSpc>
              <a:spcBef>
                <a:spcPts val="600"/>
              </a:spcBef>
              <a:spcAft>
                <a:spcPts val="0"/>
              </a:spcAft>
              <a:buSzPts val="1400"/>
              <a:buChar char="▫"/>
              <a:defRPr sz="1400"/>
            </a:lvl7pPr>
            <a:lvl8pPr indent="-317500" lvl="7" marL="3657600" rtl="0" algn="l">
              <a:lnSpc>
                <a:spcPct val="100000"/>
              </a:lnSpc>
              <a:spcBef>
                <a:spcPts val="600"/>
              </a:spcBef>
              <a:spcAft>
                <a:spcPts val="0"/>
              </a:spcAft>
              <a:buSzPts val="1400"/>
              <a:buChar char="▫"/>
              <a:defRPr sz="1400"/>
            </a:lvl8pPr>
            <a:lvl9pPr indent="-317500" lvl="8" marL="4114800" rtl="0" algn="l">
              <a:lnSpc>
                <a:spcPct val="100000"/>
              </a:lnSpc>
              <a:spcBef>
                <a:spcPts val="600"/>
              </a:spcBef>
              <a:spcAft>
                <a:spcPts val="600"/>
              </a:spcAft>
              <a:buSzPts val="1400"/>
              <a:buChar char="▫"/>
              <a:defRPr sz="1400"/>
            </a:lvl9pPr>
          </a:lstStyle>
          <a:p/>
        </p:txBody>
      </p:sp>
      <p:sp>
        <p:nvSpPr>
          <p:cNvPr id="779" name="Google Shape;779;p135"/>
          <p:cNvSpPr txBox="1"/>
          <p:nvPr>
            <p:ph idx="3" type="body"/>
          </p:nvPr>
        </p:nvSpPr>
        <p:spPr>
          <a:xfrm>
            <a:off x="7061087" y="1200150"/>
            <a:ext cx="1524300" cy="3010200"/>
          </a:xfrm>
          <a:prstGeom prst="rect">
            <a:avLst/>
          </a:prstGeom>
          <a:noFill/>
          <a:ln>
            <a:noFill/>
          </a:ln>
        </p:spPr>
        <p:txBody>
          <a:bodyPr anchorCtr="0" anchor="t" bIns="0" lIns="0" spcFirstLastPara="1" rIns="0" wrap="square" tIns="0">
            <a:noAutofit/>
          </a:bodyPr>
          <a:lstStyle>
            <a:lvl1pPr indent="-317500" lvl="0" marL="457200" rtl="0" algn="l">
              <a:lnSpc>
                <a:spcPct val="100000"/>
              </a:lnSpc>
              <a:spcBef>
                <a:spcPts val="0"/>
              </a:spcBef>
              <a:spcAft>
                <a:spcPts val="0"/>
              </a:spcAft>
              <a:buSzPts val="1400"/>
              <a:buChar char="▪"/>
              <a:defRPr sz="1400"/>
            </a:lvl1pPr>
            <a:lvl2pPr indent="-317500" lvl="1" marL="914400" rtl="0" algn="l">
              <a:lnSpc>
                <a:spcPct val="100000"/>
              </a:lnSpc>
              <a:spcBef>
                <a:spcPts val="600"/>
              </a:spcBef>
              <a:spcAft>
                <a:spcPts val="0"/>
              </a:spcAft>
              <a:buSzPts val="1400"/>
              <a:buChar char="▫"/>
              <a:defRPr sz="1400"/>
            </a:lvl2pPr>
            <a:lvl3pPr indent="-317500" lvl="2" marL="1371600" rtl="0" algn="l">
              <a:lnSpc>
                <a:spcPct val="100000"/>
              </a:lnSpc>
              <a:spcBef>
                <a:spcPts val="600"/>
              </a:spcBef>
              <a:spcAft>
                <a:spcPts val="0"/>
              </a:spcAft>
              <a:buSzPts val="1400"/>
              <a:buChar char="▫"/>
              <a:defRPr sz="1400"/>
            </a:lvl3pPr>
            <a:lvl4pPr indent="-317500" lvl="3" marL="1828800" rtl="0" algn="l">
              <a:lnSpc>
                <a:spcPct val="100000"/>
              </a:lnSpc>
              <a:spcBef>
                <a:spcPts val="600"/>
              </a:spcBef>
              <a:spcAft>
                <a:spcPts val="0"/>
              </a:spcAft>
              <a:buSzPts val="1400"/>
              <a:buChar char="▫"/>
              <a:defRPr sz="1400"/>
            </a:lvl4pPr>
            <a:lvl5pPr indent="-317500" lvl="4" marL="2286000" rtl="0" algn="l">
              <a:lnSpc>
                <a:spcPct val="100000"/>
              </a:lnSpc>
              <a:spcBef>
                <a:spcPts val="600"/>
              </a:spcBef>
              <a:spcAft>
                <a:spcPts val="0"/>
              </a:spcAft>
              <a:buSzPts val="1400"/>
              <a:buChar char="▫"/>
              <a:defRPr sz="1400"/>
            </a:lvl5pPr>
            <a:lvl6pPr indent="-317500" lvl="5" marL="2743200" rtl="0" algn="l">
              <a:lnSpc>
                <a:spcPct val="100000"/>
              </a:lnSpc>
              <a:spcBef>
                <a:spcPts val="600"/>
              </a:spcBef>
              <a:spcAft>
                <a:spcPts val="0"/>
              </a:spcAft>
              <a:buSzPts val="1400"/>
              <a:buChar char="▫"/>
              <a:defRPr sz="1400"/>
            </a:lvl6pPr>
            <a:lvl7pPr indent="-317500" lvl="6" marL="3200400" rtl="0" algn="l">
              <a:lnSpc>
                <a:spcPct val="100000"/>
              </a:lnSpc>
              <a:spcBef>
                <a:spcPts val="600"/>
              </a:spcBef>
              <a:spcAft>
                <a:spcPts val="0"/>
              </a:spcAft>
              <a:buSzPts val="1400"/>
              <a:buChar char="▫"/>
              <a:defRPr sz="1400"/>
            </a:lvl7pPr>
            <a:lvl8pPr indent="-317500" lvl="7" marL="3657600" rtl="0" algn="l">
              <a:lnSpc>
                <a:spcPct val="100000"/>
              </a:lnSpc>
              <a:spcBef>
                <a:spcPts val="600"/>
              </a:spcBef>
              <a:spcAft>
                <a:spcPts val="0"/>
              </a:spcAft>
              <a:buSzPts val="1400"/>
              <a:buChar char="▫"/>
              <a:defRPr sz="1400"/>
            </a:lvl8pPr>
            <a:lvl9pPr indent="-317500" lvl="8" marL="4114800" rtl="0" algn="l">
              <a:lnSpc>
                <a:spcPct val="100000"/>
              </a:lnSpc>
              <a:spcBef>
                <a:spcPts val="600"/>
              </a:spcBef>
              <a:spcAft>
                <a:spcPts val="600"/>
              </a:spcAft>
              <a:buSzPts val="1400"/>
              <a:buChar char="▫"/>
              <a:defRPr sz="1400"/>
            </a:lvl9pPr>
          </a:lstStyle>
          <a:p/>
        </p:txBody>
      </p:sp>
      <p:sp>
        <p:nvSpPr>
          <p:cNvPr id="780" name="Google Shape;780;p135"/>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81" name="Shape 781"/>
        <p:cNvGrpSpPr/>
        <p:nvPr/>
      </p:nvGrpSpPr>
      <p:grpSpPr>
        <a:xfrm>
          <a:off x="0" y="0"/>
          <a:ext cx="0" cy="0"/>
          <a:chOff x="0" y="0"/>
          <a:chExt cx="0" cy="0"/>
        </a:xfrm>
      </p:grpSpPr>
      <p:sp>
        <p:nvSpPr>
          <p:cNvPr id="782" name="Google Shape;782;p136"/>
          <p:cNvSpPr txBox="1"/>
          <p:nvPr>
            <p:ph type="title"/>
          </p:nvPr>
        </p:nvSpPr>
        <p:spPr>
          <a:xfrm>
            <a:off x="457200" y="258856"/>
            <a:ext cx="8229600" cy="8574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Clr>
                <a:schemeClr val="lt1"/>
              </a:buClr>
              <a:buSzPts val="1400"/>
              <a:buNone/>
              <a:defRPr/>
            </a:lvl1pPr>
            <a:lvl2pPr lvl="1" rtl="0" algn="r">
              <a:lnSpc>
                <a:spcPct val="100000"/>
              </a:lnSpc>
              <a:spcBef>
                <a:spcPts val="0"/>
              </a:spcBef>
              <a:spcAft>
                <a:spcPts val="0"/>
              </a:spcAft>
              <a:buSzPts val="2600"/>
              <a:buNone/>
              <a:defRPr/>
            </a:lvl2pPr>
            <a:lvl3pPr lvl="2" rtl="0" algn="r">
              <a:lnSpc>
                <a:spcPct val="100000"/>
              </a:lnSpc>
              <a:spcBef>
                <a:spcPts val="0"/>
              </a:spcBef>
              <a:spcAft>
                <a:spcPts val="0"/>
              </a:spcAft>
              <a:buSzPts val="2600"/>
              <a:buNone/>
              <a:defRPr/>
            </a:lvl3pPr>
            <a:lvl4pPr lvl="3" rtl="0" algn="r">
              <a:lnSpc>
                <a:spcPct val="100000"/>
              </a:lnSpc>
              <a:spcBef>
                <a:spcPts val="0"/>
              </a:spcBef>
              <a:spcAft>
                <a:spcPts val="0"/>
              </a:spcAft>
              <a:buSzPts val="2600"/>
              <a:buNone/>
              <a:defRPr/>
            </a:lvl4pPr>
            <a:lvl5pPr lvl="4" rtl="0" algn="r">
              <a:lnSpc>
                <a:spcPct val="100000"/>
              </a:lnSpc>
              <a:spcBef>
                <a:spcPts val="0"/>
              </a:spcBef>
              <a:spcAft>
                <a:spcPts val="0"/>
              </a:spcAft>
              <a:buSzPts val="2600"/>
              <a:buNone/>
              <a:defRPr/>
            </a:lvl5pPr>
            <a:lvl6pPr lvl="5" rtl="0" algn="r">
              <a:lnSpc>
                <a:spcPct val="100000"/>
              </a:lnSpc>
              <a:spcBef>
                <a:spcPts val="0"/>
              </a:spcBef>
              <a:spcAft>
                <a:spcPts val="0"/>
              </a:spcAft>
              <a:buSzPts val="2600"/>
              <a:buNone/>
              <a:defRPr/>
            </a:lvl6pPr>
            <a:lvl7pPr lvl="6" rtl="0" algn="r">
              <a:lnSpc>
                <a:spcPct val="100000"/>
              </a:lnSpc>
              <a:spcBef>
                <a:spcPts val="0"/>
              </a:spcBef>
              <a:spcAft>
                <a:spcPts val="0"/>
              </a:spcAft>
              <a:buSzPts val="2600"/>
              <a:buNone/>
              <a:defRPr/>
            </a:lvl7pPr>
            <a:lvl8pPr lvl="7" rtl="0" algn="r">
              <a:lnSpc>
                <a:spcPct val="100000"/>
              </a:lnSpc>
              <a:spcBef>
                <a:spcPts val="0"/>
              </a:spcBef>
              <a:spcAft>
                <a:spcPts val="0"/>
              </a:spcAft>
              <a:buSzPts val="2600"/>
              <a:buNone/>
              <a:defRPr/>
            </a:lvl8pPr>
            <a:lvl9pPr lvl="8" rtl="0" algn="r">
              <a:lnSpc>
                <a:spcPct val="100000"/>
              </a:lnSpc>
              <a:spcBef>
                <a:spcPts val="0"/>
              </a:spcBef>
              <a:spcAft>
                <a:spcPts val="0"/>
              </a:spcAft>
              <a:buSzPts val="2600"/>
              <a:buNone/>
              <a:defRPr/>
            </a:lvl9pPr>
          </a:lstStyle>
          <a:p/>
        </p:txBody>
      </p:sp>
      <p:sp>
        <p:nvSpPr>
          <p:cNvPr id="783" name="Google Shape;783;p136"/>
          <p:cNvSpPr txBox="1"/>
          <p:nvPr>
            <p:ph idx="1" type="body"/>
          </p:nvPr>
        </p:nvSpPr>
        <p:spPr>
          <a:xfrm>
            <a:off x="739775" y="2077571"/>
            <a:ext cx="7662900" cy="2450400"/>
          </a:xfrm>
          <a:prstGeom prst="rect">
            <a:avLst/>
          </a:prstGeom>
          <a:noFill/>
          <a:ln>
            <a:noFill/>
          </a:ln>
        </p:spPr>
        <p:txBody>
          <a:bodyPr anchorCtr="0" anchor="t" bIns="34275" lIns="68575" spcFirstLastPara="1" rIns="68575" wrap="square" tIns="34275">
            <a:normAutofit/>
          </a:bodyPr>
          <a:lstStyle>
            <a:lvl1pPr indent="-304800" lvl="0" marL="457200" rtl="0" algn="l">
              <a:lnSpc>
                <a:spcPct val="100000"/>
              </a:lnSpc>
              <a:spcBef>
                <a:spcPts val="1500"/>
              </a:spcBef>
              <a:spcAft>
                <a:spcPts val="0"/>
              </a:spcAft>
              <a:buSzPts val="1200"/>
              <a:buChar char="▪"/>
              <a:defRPr/>
            </a:lvl1pPr>
            <a:lvl2pPr indent="-304800" lvl="1" marL="914400" rtl="0" algn="l">
              <a:lnSpc>
                <a:spcPct val="100000"/>
              </a:lnSpc>
              <a:spcBef>
                <a:spcPts val="500"/>
              </a:spcBef>
              <a:spcAft>
                <a:spcPts val="0"/>
              </a:spcAft>
              <a:buSzPts val="1200"/>
              <a:buChar char="▫"/>
              <a:defRPr/>
            </a:lvl2pPr>
            <a:lvl3pPr indent="-304800" lvl="2" marL="1371600" rtl="0" algn="l">
              <a:lnSpc>
                <a:spcPct val="100000"/>
              </a:lnSpc>
              <a:spcBef>
                <a:spcPts val="500"/>
              </a:spcBef>
              <a:spcAft>
                <a:spcPts val="0"/>
              </a:spcAft>
              <a:buSzPts val="1200"/>
              <a:buChar char="▫"/>
              <a:defRPr/>
            </a:lvl3pPr>
            <a:lvl4pPr indent="-304800" lvl="3" marL="1828800" rtl="0" algn="l">
              <a:lnSpc>
                <a:spcPct val="100000"/>
              </a:lnSpc>
              <a:spcBef>
                <a:spcPts val="500"/>
              </a:spcBef>
              <a:spcAft>
                <a:spcPts val="0"/>
              </a:spcAft>
              <a:buSzPts val="1200"/>
              <a:buChar char="▫"/>
              <a:defRPr/>
            </a:lvl4pPr>
            <a:lvl5pPr indent="-304800" lvl="4" marL="2286000" rtl="0" algn="l">
              <a:lnSpc>
                <a:spcPct val="100000"/>
              </a:lnSpc>
              <a:spcBef>
                <a:spcPts val="500"/>
              </a:spcBef>
              <a:spcAft>
                <a:spcPts val="0"/>
              </a:spcAft>
              <a:buSzPts val="1200"/>
              <a:buChar char="▫"/>
              <a:defRPr/>
            </a:lvl5pPr>
            <a:lvl6pPr indent="-317500" lvl="5" marL="2743200" rtl="0" algn="l">
              <a:lnSpc>
                <a:spcPct val="100000"/>
              </a:lnSpc>
              <a:spcBef>
                <a:spcPts val="300"/>
              </a:spcBef>
              <a:spcAft>
                <a:spcPts val="0"/>
              </a:spcAft>
              <a:buClr>
                <a:schemeClr val="dk1"/>
              </a:buClr>
              <a:buSzPts val="1400"/>
              <a:buChar char="▫"/>
              <a:defRPr/>
            </a:lvl6pPr>
            <a:lvl7pPr indent="-317500" lvl="6" marL="3200400" rtl="0" algn="l">
              <a:lnSpc>
                <a:spcPct val="100000"/>
              </a:lnSpc>
              <a:spcBef>
                <a:spcPts val="300"/>
              </a:spcBef>
              <a:spcAft>
                <a:spcPts val="0"/>
              </a:spcAft>
              <a:buClr>
                <a:schemeClr val="dk1"/>
              </a:buClr>
              <a:buSzPts val="1400"/>
              <a:buChar char="▫"/>
              <a:defRPr/>
            </a:lvl7pPr>
            <a:lvl8pPr indent="-317500" lvl="7" marL="3657600" rtl="0" algn="l">
              <a:lnSpc>
                <a:spcPct val="100000"/>
              </a:lnSpc>
              <a:spcBef>
                <a:spcPts val="300"/>
              </a:spcBef>
              <a:spcAft>
                <a:spcPts val="0"/>
              </a:spcAft>
              <a:buClr>
                <a:schemeClr val="dk1"/>
              </a:buClr>
              <a:buSzPts val="1400"/>
              <a:buChar char="▫"/>
              <a:defRPr/>
            </a:lvl8pPr>
            <a:lvl9pPr indent="-317500" lvl="8" marL="4114800" rtl="0" algn="l">
              <a:lnSpc>
                <a:spcPct val="100000"/>
              </a:lnSpc>
              <a:spcBef>
                <a:spcPts val="300"/>
              </a:spcBef>
              <a:spcAft>
                <a:spcPts val="600"/>
              </a:spcAft>
              <a:buClr>
                <a:schemeClr val="dk1"/>
              </a:buClr>
              <a:buSzPts val="1400"/>
              <a:buChar char="▫"/>
              <a:defRPr/>
            </a:lvl9pPr>
          </a:lstStyle>
          <a:p/>
        </p:txBody>
      </p:sp>
      <p:sp>
        <p:nvSpPr>
          <p:cNvPr id="784" name="Google Shape;784;p136"/>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7F7F7F"/>
              </a:buClr>
              <a:buSzPts val="1400"/>
              <a:buFont typeface="Arial"/>
              <a:buChar char="●"/>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785" name="Google Shape;785;p136"/>
          <p:cNvSpPr txBox="1"/>
          <p:nvPr>
            <p:ph idx="11" type="ftr"/>
          </p:nvPr>
        </p:nvSpPr>
        <p:spPr>
          <a:xfrm>
            <a:off x="5789613" y="4767263"/>
            <a:ext cx="2895600" cy="273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7F7F7F"/>
              </a:buClr>
              <a:buSzPts val="1400"/>
              <a:buFont typeface="Arial"/>
              <a:buChar char="●"/>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786" name="Google Shape;786;p136"/>
          <p:cNvSpPr txBox="1"/>
          <p:nvPr>
            <p:ph idx="12" type="sldNum"/>
          </p:nvPr>
        </p:nvSpPr>
        <p:spPr>
          <a:xfrm>
            <a:off x="4305300" y="4767263"/>
            <a:ext cx="533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787" name="Shape 787"/>
        <p:cNvGrpSpPr/>
        <p:nvPr/>
      </p:nvGrpSpPr>
      <p:grpSpPr>
        <a:xfrm>
          <a:off x="0" y="0"/>
          <a:ext cx="0" cy="0"/>
          <a:chOff x="0" y="0"/>
          <a:chExt cx="0" cy="0"/>
        </a:xfrm>
      </p:grpSpPr>
      <p:grpSp>
        <p:nvGrpSpPr>
          <p:cNvPr id="788" name="Google Shape;788;p137"/>
          <p:cNvGrpSpPr/>
          <p:nvPr/>
        </p:nvGrpSpPr>
        <p:grpSpPr>
          <a:xfrm>
            <a:off x="-43" y="0"/>
            <a:ext cx="9144087" cy="5143548"/>
            <a:chOff x="8145036" y="0"/>
            <a:chExt cx="4014438" cy="2258121"/>
          </a:xfrm>
        </p:grpSpPr>
        <p:sp>
          <p:nvSpPr>
            <p:cNvPr id="789" name="Google Shape;789;p137"/>
            <p:cNvSpPr/>
            <p:nvPr/>
          </p:nvSpPr>
          <p:spPr>
            <a:xfrm>
              <a:off x="8145036" y="0"/>
              <a:ext cx="4014376" cy="2258121"/>
            </a:xfrm>
            <a:custGeom>
              <a:rect b="b" l="l" r="r" t="t"/>
              <a:pathLst>
                <a:path extrusionOk="0" h="2258121" w="4014376">
                  <a:moveTo>
                    <a:pt x="2148603" y="1774988"/>
                  </a:moveTo>
                  <a:cubicBezTo>
                    <a:pt x="1965654" y="1382640"/>
                    <a:pt x="1863892" y="1164459"/>
                    <a:pt x="1939873" y="955604"/>
                  </a:cubicBezTo>
                  <a:cubicBezTo>
                    <a:pt x="2015855" y="746748"/>
                    <a:pt x="2234119" y="645049"/>
                    <a:pt x="2626468" y="462162"/>
                  </a:cubicBezTo>
                  <a:cubicBezTo>
                    <a:pt x="3018816" y="279275"/>
                    <a:pt x="3236997" y="177451"/>
                    <a:pt x="3445831" y="253432"/>
                  </a:cubicBezTo>
                  <a:cubicBezTo>
                    <a:pt x="3654666" y="329414"/>
                    <a:pt x="3756386" y="547678"/>
                    <a:pt x="3939272" y="940006"/>
                  </a:cubicBezTo>
                  <a:cubicBezTo>
                    <a:pt x="3966182" y="997693"/>
                    <a:pt x="3991294" y="1051574"/>
                    <a:pt x="4014377" y="1102256"/>
                  </a:cubicBezTo>
                  <a:lnTo>
                    <a:pt x="4014377" y="0"/>
                  </a:lnTo>
                  <a:lnTo>
                    <a:pt x="0" y="0"/>
                  </a:lnTo>
                  <a:lnTo>
                    <a:pt x="0" y="2258122"/>
                  </a:lnTo>
                  <a:lnTo>
                    <a:pt x="2400007" y="2258122"/>
                  </a:lnTo>
                  <a:cubicBezTo>
                    <a:pt x="2320283" y="2143125"/>
                    <a:pt x="2245932" y="1983697"/>
                    <a:pt x="2148603" y="177498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0" name="Google Shape;790;p137"/>
            <p:cNvSpPr/>
            <p:nvPr/>
          </p:nvSpPr>
          <p:spPr>
            <a:xfrm>
              <a:off x="11595195" y="1947441"/>
              <a:ext cx="564279" cy="310680"/>
            </a:xfrm>
            <a:custGeom>
              <a:rect b="b" l="l" r="r" t="t"/>
              <a:pathLst>
                <a:path extrusionOk="0" h="310680" w="564279">
                  <a:moveTo>
                    <a:pt x="11332" y="305390"/>
                  </a:moveTo>
                  <a:lnTo>
                    <a:pt x="0" y="310680"/>
                  </a:lnTo>
                  <a:lnTo>
                    <a:pt x="564279" y="310680"/>
                  </a:lnTo>
                  <a:lnTo>
                    <a:pt x="564279" y="0"/>
                  </a:lnTo>
                  <a:cubicBezTo>
                    <a:pt x="447610" y="101929"/>
                    <a:pt x="266229" y="186525"/>
                    <a:pt x="11332" y="3053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91" name="Google Shape;791;p137"/>
          <p:cNvSpPr txBox="1"/>
          <p:nvPr>
            <p:ph type="title"/>
          </p:nvPr>
        </p:nvSpPr>
        <p:spPr>
          <a:xfrm>
            <a:off x="1015625" y="1243638"/>
            <a:ext cx="4239300" cy="486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600"/>
              <a:buNone/>
              <a:defRPr/>
            </a:lvl2pPr>
            <a:lvl3pPr lvl="2" rtl="0" algn="l">
              <a:lnSpc>
                <a:spcPct val="100000"/>
              </a:lnSpc>
              <a:spcBef>
                <a:spcPts val="0"/>
              </a:spcBef>
              <a:spcAft>
                <a:spcPts val="0"/>
              </a:spcAft>
              <a:buSzPts val="2600"/>
              <a:buNone/>
              <a:defRPr/>
            </a:lvl3pPr>
            <a:lvl4pPr lvl="3" rtl="0" algn="l">
              <a:lnSpc>
                <a:spcPct val="100000"/>
              </a:lnSpc>
              <a:spcBef>
                <a:spcPts val="0"/>
              </a:spcBef>
              <a:spcAft>
                <a:spcPts val="0"/>
              </a:spcAft>
              <a:buSzPts val="2600"/>
              <a:buNone/>
              <a:defRPr/>
            </a:lvl4pPr>
            <a:lvl5pPr lvl="4" rtl="0" algn="l">
              <a:lnSpc>
                <a:spcPct val="100000"/>
              </a:lnSpc>
              <a:spcBef>
                <a:spcPts val="0"/>
              </a:spcBef>
              <a:spcAft>
                <a:spcPts val="0"/>
              </a:spcAft>
              <a:buSzPts val="2600"/>
              <a:buNone/>
              <a:defRPr/>
            </a:lvl5pPr>
            <a:lvl6pPr lvl="5" rtl="0" algn="l">
              <a:lnSpc>
                <a:spcPct val="100000"/>
              </a:lnSpc>
              <a:spcBef>
                <a:spcPts val="0"/>
              </a:spcBef>
              <a:spcAft>
                <a:spcPts val="0"/>
              </a:spcAft>
              <a:buSzPts val="2600"/>
              <a:buNone/>
              <a:defRPr/>
            </a:lvl6pPr>
            <a:lvl7pPr lvl="6" rtl="0" algn="l">
              <a:lnSpc>
                <a:spcPct val="100000"/>
              </a:lnSpc>
              <a:spcBef>
                <a:spcPts val="0"/>
              </a:spcBef>
              <a:spcAft>
                <a:spcPts val="0"/>
              </a:spcAft>
              <a:buSzPts val="2600"/>
              <a:buNone/>
              <a:defRPr/>
            </a:lvl7pPr>
            <a:lvl8pPr lvl="7" rtl="0" algn="l">
              <a:lnSpc>
                <a:spcPct val="100000"/>
              </a:lnSpc>
              <a:spcBef>
                <a:spcPts val="0"/>
              </a:spcBef>
              <a:spcAft>
                <a:spcPts val="0"/>
              </a:spcAft>
              <a:buSzPts val="2600"/>
              <a:buNone/>
              <a:defRPr/>
            </a:lvl8pPr>
            <a:lvl9pPr lvl="8" rtl="0" algn="l">
              <a:lnSpc>
                <a:spcPct val="100000"/>
              </a:lnSpc>
              <a:spcBef>
                <a:spcPts val="0"/>
              </a:spcBef>
              <a:spcAft>
                <a:spcPts val="0"/>
              </a:spcAft>
              <a:buSzPts val="2600"/>
              <a:buNone/>
              <a:defRPr/>
            </a:lvl9pPr>
          </a:lstStyle>
          <a:p/>
        </p:txBody>
      </p:sp>
      <p:sp>
        <p:nvSpPr>
          <p:cNvPr id="792" name="Google Shape;792;p137"/>
          <p:cNvSpPr txBox="1"/>
          <p:nvPr>
            <p:ph idx="1" type="body"/>
          </p:nvPr>
        </p:nvSpPr>
        <p:spPr>
          <a:xfrm>
            <a:off x="1015791" y="1865257"/>
            <a:ext cx="4239300" cy="2034600"/>
          </a:xfrm>
          <a:prstGeom prst="rect">
            <a:avLst/>
          </a:prstGeom>
          <a:noFill/>
          <a:ln>
            <a:noFill/>
          </a:ln>
        </p:spPr>
        <p:txBody>
          <a:bodyPr anchorCtr="0" anchor="t" bIns="0" lIns="0" spcFirstLastPara="1" rIns="0" wrap="square" tIns="0">
            <a:noAutofit/>
          </a:bodyPr>
          <a:lstStyle>
            <a:lvl1pPr indent="-355600" lvl="0" marL="457200" rtl="0" algn="l">
              <a:lnSpc>
                <a:spcPct val="100000"/>
              </a:lnSpc>
              <a:spcBef>
                <a:spcPts val="0"/>
              </a:spcBef>
              <a:spcAft>
                <a:spcPts val="0"/>
              </a:spcAft>
              <a:buSzPts val="2000"/>
              <a:buChar char="▪"/>
              <a:defRPr/>
            </a:lvl1pPr>
            <a:lvl2pPr indent="-355600" lvl="1" marL="914400" rtl="0" algn="l">
              <a:lnSpc>
                <a:spcPct val="100000"/>
              </a:lnSpc>
              <a:spcBef>
                <a:spcPts val="600"/>
              </a:spcBef>
              <a:spcAft>
                <a:spcPts val="0"/>
              </a:spcAft>
              <a:buSzPts val="2000"/>
              <a:buChar char="▫"/>
              <a:defRPr/>
            </a:lvl2pPr>
            <a:lvl3pPr indent="-355600" lvl="2" marL="1371600" rtl="0" algn="l">
              <a:lnSpc>
                <a:spcPct val="100000"/>
              </a:lnSpc>
              <a:spcBef>
                <a:spcPts val="600"/>
              </a:spcBef>
              <a:spcAft>
                <a:spcPts val="0"/>
              </a:spcAft>
              <a:buSzPts val="2000"/>
              <a:buChar char="▫"/>
              <a:defRPr/>
            </a:lvl3pPr>
            <a:lvl4pPr indent="-355600" lvl="3" marL="1828800" rtl="0" algn="l">
              <a:lnSpc>
                <a:spcPct val="100000"/>
              </a:lnSpc>
              <a:spcBef>
                <a:spcPts val="600"/>
              </a:spcBef>
              <a:spcAft>
                <a:spcPts val="0"/>
              </a:spcAft>
              <a:buSzPts val="2000"/>
              <a:buChar char="▫"/>
              <a:defRPr/>
            </a:lvl4pPr>
            <a:lvl5pPr indent="-355600" lvl="4" marL="2286000" rtl="0" algn="l">
              <a:lnSpc>
                <a:spcPct val="100000"/>
              </a:lnSpc>
              <a:spcBef>
                <a:spcPts val="600"/>
              </a:spcBef>
              <a:spcAft>
                <a:spcPts val="0"/>
              </a:spcAft>
              <a:buSzPts val="2000"/>
              <a:buChar char="▫"/>
              <a:defRPr/>
            </a:lvl5pPr>
            <a:lvl6pPr indent="-355600" lvl="5" marL="2743200" rtl="0" algn="l">
              <a:lnSpc>
                <a:spcPct val="100000"/>
              </a:lnSpc>
              <a:spcBef>
                <a:spcPts val="600"/>
              </a:spcBef>
              <a:spcAft>
                <a:spcPts val="0"/>
              </a:spcAft>
              <a:buSzPts val="2000"/>
              <a:buChar char="▫"/>
              <a:defRPr/>
            </a:lvl6pPr>
            <a:lvl7pPr indent="-355600" lvl="6" marL="3200400" rtl="0" algn="l">
              <a:lnSpc>
                <a:spcPct val="100000"/>
              </a:lnSpc>
              <a:spcBef>
                <a:spcPts val="600"/>
              </a:spcBef>
              <a:spcAft>
                <a:spcPts val="0"/>
              </a:spcAft>
              <a:buSzPts val="2000"/>
              <a:buChar char="▫"/>
              <a:defRPr/>
            </a:lvl7pPr>
            <a:lvl8pPr indent="-355600" lvl="7" marL="3657600" rtl="0" algn="l">
              <a:lnSpc>
                <a:spcPct val="100000"/>
              </a:lnSpc>
              <a:spcBef>
                <a:spcPts val="600"/>
              </a:spcBef>
              <a:spcAft>
                <a:spcPts val="0"/>
              </a:spcAft>
              <a:buSzPts val="2000"/>
              <a:buChar char="▫"/>
              <a:defRPr/>
            </a:lvl8pPr>
            <a:lvl9pPr indent="-355600" lvl="8" marL="4114800" rtl="0" algn="l">
              <a:lnSpc>
                <a:spcPct val="100000"/>
              </a:lnSpc>
              <a:spcBef>
                <a:spcPts val="600"/>
              </a:spcBef>
              <a:spcAft>
                <a:spcPts val="600"/>
              </a:spcAft>
              <a:buSzPts val="2000"/>
              <a:buChar char="▫"/>
              <a:defRPr/>
            </a:lvl9pPr>
          </a:lstStyle>
          <a:p/>
        </p:txBody>
      </p:sp>
      <p:sp>
        <p:nvSpPr>
          <p:cNvPr id="793" name="Google Shape;793;p137"/>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56" name="Shape 56"/>
        <p:cNvGrpSpPr/>
        <p:nvPr/>
      </p:nvGrpSpPr>
      <p:grpSpPr>
        <a:xfrm>
          <a:off x="0" y="0"/>
          <a:ext cx="0" cy="0"/>
          <a:chOff x="0" y="0"/>
          <a:chExt cx="0" cy="0"/>
        </a:xfrm>
      </p:grpSpPr>
      <p:sp>
        <p:nvSpPr>
          <p:cNvPr id="57" name="Google Shape;57;p14"/>
          <p:cNvSpPr/>
          <p:nvPr>
            <p:ph idx="2" type="pic"/>
          </p:nvPr>
        </p:nvSpPr>
        <p:spPr>
          <a:xfrm>
            <a:off x="0" y="0"/>
            <a:ext cx="9144000" cy="5143500"/>
          </a:xfrm>
          <a:prstGeom prst="rect">
            <a:avLst/>
          </a:prstGeom>
          <a:noFill/>
          <a:ln>
            <a:noFill/>
          </a:ln>
        </p:spPr>
      </p:sp>
      <p:sp>
        <p:nvSpPr>
          <p:cNvPr id="58" name="Google Shape;58;p14"/>
          <p:cNvSpPr txBox="1"/>
          <p:nvPr>
            <p:ph idx="12" type="sldNum"/>
          </p:nvPr>
        </p:nvSpPr>
        <p:spPr>
          <a:xfrm>
            <a:off x="4491037" y="4905375"/>
            <a:ext cx="157200" cy="177000"/>
          </a:xfrm>
          <a:prstGeom prst="rect">
            <a:avLst/>
          </a:prstGeom>
          <a:noFill/>
          <a:ln>
            <a:noFill/>
          </a:ln>
        </p:spPr>
        <p:txBody>
          <a:bodyPr anchorCtr="0" anchor="t" bIns="19050" lIns="19050" spcFirstLastPara="1" rIns="19050" wrap="square" tIns="19050">
            <a:spAutoFit/>
          </a:bodyPr>
          <a:lstStyle>
            <a:lvl1pPr indent="0" lvl="0"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1pPr>
            <a:lvl2pPr indent="0" lvl="1"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2pPr>
            <a:lvl3pPr indent="0" lvl="2"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3pPr>
            <a:lvl4pPr indent="0" lvl="3"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4pPr>
            <a:lvl5pPr indent="0" lvl="4"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5pPr>
            <a:lvl6pPr indent="0" lvl="5"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6pPr>
            <a:lvl7pPr indent="0" lvl="6"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7pPr>
            <a:lvl8pPr indent="0" lvl="7"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8pPr>
            <a:lvl9pPr indent="0" lvl="8"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794" name="Shape 794"/>
        <p:cNvGrpSpPr/>
        <p:nvPr/>
      </p:nvGrpSpPr>
      <p:grpSpPr>
        <a:xfrm>
          <a:off x="0" y="0"/>
          <a:ext cx="0" cy="0"/>
          <a:chOff x="0" y="0"/>
          <a:chExt cx="0" cy="0"/>
        </a:xfrm>
      </p:grpSpPr>
      <p:sp>
        <p:nvSpPr>
          <p:cNvPr id="795" name="Google Shape;795;p138"/>
          <p:cNvSpPr/>
          <p:nvPr/>
        </p:nvSpPr>
        <p:spPr>
          <a:xfrm>
            <a:off x="-24532" y="-11"/>
            <a:ext cx="9193063" cy="5148516"/>
          </a:xfrm>
          <a:custGeom>
            <a:rect b="b" l="l" r="r" t="t"/>
            <a:pathLst>
              <a:path extrusionOk="0" h="2258121" w="4014438">
                <a:moveTo>
                  <a:pt x="0" y="0"/>
                </a:moveTo>
                <a:lnTo>
                  <a:pt x="0" y="2258122"/>
                </a:lnTo>
                <a:lnTo>
                  <a:pt x="1342328" y="2258122"/>
                </a:lnTo>
                <a:cubicBezTo>
                  <a:pt x="1250100" y="2134365"/>
                  <a:pt x="1167094" y="1956391"/>
                  <a:pt x="1055881" y="1717804"/>
                </a:cubicBezTo>
                <a:cubicBezTo>
                  <a:pt x="861432" y="1300908"/>
                  <a:pt x="753335" y="1068991"/>
                  <a:pt x="834083" y="847151"/>
                </a:cubicBezTo>
                <a:cubicBezTo>
                  <a:pt x="914832" y="625312"/>
                  <a:pt x="1146729" y="517152"/>
                  <a:pt x="1563624" y="322744"/>
                </a:cubicBezTo>
                <a:cubicBezTo>
                  <a:pt x="1980519" y="128337"/>
                  <a:pt x="2212437" y="20198"/>
                  <a:pt x="2434297" y="100946"/>
                </a:cubicBezTo>
                <a:cubicBezTo>
                  <a:pt x="2656158" y="181695"/>
                  <a:pt x="2764276" y="413613"/>
                  <a:pt x="2958684" y="830508"/>
                </a:cubicBezTo>
                <a:cubicBezTo>
                  <a:pt x="3153091" y="1247403"/>
                  <a:pt x="3261230" y="1479321"/>
                  <a:pt x="3180481" y="1701160"/>
                </a:cubicBezTo>
                <a:cubicBezTo>
                  <a:pt x="3099732" y="1923000"/>
                  <a:pt x="2867836" y="2031160"/>
                  <a:pt x="2450940" y="2225567"/>
                </a:cubicBezTo>
                <a:lnTo>
                  <a:pt x="2380981"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6" name="Google Shape;796;p138"/>
          <p:cNvSpPr txBox="1"/>
          <p:nvPr>
            <p:ph idx="1" type="body"/>
          </p:nvPr>
        </p:nvSpPr>
        <p:spPr>
          <a:xfrm>
            <a:off x="1076700" y="2161800"/>
            <a:ext cx="6990600" cy="819900"/>
          </a:xfrm>
          <a:prstGeom prst="rect">
            <a:avLst/>
          </a:prstGeom>
          <a:noFill/>
          <a:ln>
            <a:noFill/>
          </a:ln>
        </p:spPr>
        <p:txBody>
          <a:bodyPr anchorCtr="0" anchor="ctr" bIns="0" lIns="0" spcFirstLastPara="1" rIns="0" wrap="square" tIns="0">
            <a:noAutofit/>
          </a:bodyPr>
          <a:lstStyle>
            <a:lvl1pPr indent="-406400" lvl="0" marL="457200" rtl="0" algn="ctr">
              <a:lnSpc>
                <a:spcPct val="100000"/>
              </a:lnSpc>
              <a:spcBef>
                <a:spcPts val="0"/>
              </a:spcBef>
              <a:spcAft>
                <a:spcPts val="0"/>
              </a:spcAft>
              <a:buSzPts val="2800"/>
              <a:buFont typeface="Karla SemiBold"/>
              <a:buChar char="▪"/>
              <a:defRPr sz="2800">
                <a:latin typeface="Karla SemiBold"/>
                <a:ea typeface="Karla SemiBold"/>
                <a:cs typeface="Karla SemiBold"/>
                <a:sym typeface="Karla SemiBold"/>
              </a:defRPr>
            </a:lvl1pPr>
            <a:lvl2pPr indent="-406400" lvl="1" marL="914400" rtl="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2pPr>
            <a:lvl3pPr indent="-406400" lvl="2" marL="1371600" rtl="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3pPr>
            <a:lvl4pPr indent="-406400" lvl="3" marL="1828800" rtl="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4pPr>
            <a:lvl5pPr indent="-406400" lvl="4" marL="2286000" rtl="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5pPr>
            <a:lvl6pPr indent="-406400" lvl="5" marL="2743200" rtl="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6pPr>
            <a:lvl7pPr indent="-406400" lvl="6" marL="3200400" rtl="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7pPr>
            <a:lvl8pPr indent="-406400" lvl="7" marL="3657600" rtl="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8pPr>
            <a:lvl9pPr indent="-406400" lvl="8" marL="4114800" rtl="0" algn="ctr">
              <a:lnSpc>
                <a:spcPct val="100000"/>
              </a:lnSpc>
              <a:spcBef>
                <a:spcPts val="600"/>
              </a:spcBef>
              <a:spcAft>
                <a:spcPts val="600"/>
              </a:spcAft>
              <a:buSzPts val="2800"/>
              <a:buFont typeface="Karla SemiBold"/>
              <a:buChar char="▫"/>
              <a:defRPr sz="2800">
                <a:latin typeface="Karla SemiBold"/>
                <a:ea typeface="Karla SemiBold"/>
                <a:cs typeface="Karla SemiBold"/>
                <a:sym typeface="Karla SemiBold"/>
              </a:defRPr>
            </a:lvl9pPr>
          </a:lstStyle>
          <a:p/>
        </p:txBody>
      </p:sp>
      <p:sp>
        <p:nvSpPr>
          <p:cNvPr id="797" name="Google Shape;797;p138"/>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
        <p:nvSpPr>
          <p:cNvPr id="798" name="Google Shape;798;p138"/>
          <p:cNvSpPr/>
          <p:nvPr/>
        </p:nvSpPr>
        <p:spPr>
          <a:xfrm>
            <a:off x="4362962" y="1295124"/>
            <a:ext cx="418075" cy="342950"/>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noFill/>
                <a:latin typeface="Encode Sans Semi Condensed"/>
              </a:rPr>
              <a:t>“</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blipFill>
          <a:blip r:embed="rId2">
            <a:alphaModFix/>
          </a:blip>
          <a:stretch>
            <a:fillRect/>
          </a:stretch>
        </a:blipFill>
      </p:bgPr>
    </p:bg>
    <p:spTree>
      <p:nvGrpSpPr>
        <p:cNvPr id="799" name="Shape 799"/>
        <p:cNvGrpSpPr/>
        <p:nvPr/>
      </p:nvGrpSpPr>
      <p:grpSpPr>
        <a:xfrm>
          <a:off x="0" y="0"/>
          <a:ext cx="0" cy="0"/>
          <a:chOff x="0" y="0"/>
          <a:chExt cx="0" cy="0"/>
        </a:xfrm>
      </p:grpSpPr>
      <p:sp>
        <p:nvSpPr>
          <p:cNvPr id="800" name="Google Shape;800;p139"/>
          <p:cNvSpPr/>
          <p:nvPr/>
        </p:nvSpPr>
        <p:spPr>
          <a:xfrm>
            <a:off x="0" y="0"/>
            <a:ext cx="9162955" cy="5142871"/>
          </a:xfrm>
          <a:custGeom>
            <a:rect b="b" l="l" r="r" t="t"/>
            <a:pathLst>
              <a:path extrusionOk="0" h="2258121" w="4014438">
                <a:moveTo>
                  <a:pt x="0" y="0"/>
                </a:moveTo>
                <a:lnTo>
                  <a:pt x="0" y="729708"/>
                </a:lnTo>
                <a:cubicBezTo>
                  <a:pt x="69207" y="683709"/>
                  <a:pt x="163087" y="639801"/>
                  <a:pt x="284356" y="583348"/>
                </a:cubicBezTo>
                <a:cubicBezTo>
                  <a:pt x="523508" y="471843"/>
                  <a:pt x="656528" y="409807"/>
                  <a:pt x="783798" y="456120"/>
                </a:cubicBezTo>
                <a:cubicBezTo>
                  <a:pt x="911069" y="502432"/>
                  <a:pt x="973083" y="635473"/>
                  <a:pt x="1084589" y="874625"/>
                </a:cubicBezTo>
                <a:cubicBezTo>
                  <a:pt x="1196094" y="1113777"/>
                  <a:pt x="1258129" y="1246797"/>
                  <a:pt x="1211817" y="1374046"/>
                </a:cubicBezTo>
                <a:cubicBezTo>
                  <a:pt x="1165505" y="1501296"/>
                  <a:pt x="1032380" y="1563290"/>
                  <a:pt x="793228" y="1674774"/>
                </a:cubicBezTo>
                <a:cubicBezTo>
                  <a:pt x="554076" y="1786258"/>
                  <a:pt x="421056" y="1848315"/>
                  <a:pt x="293807" y="1802002"/>
                </a:cubicBezTo>
                <a:cubicBezTo>
                  <a:pt x="169234" y="1756693"/>
                  <a:pt x="107156" y="1628273"/>
                  <a:pt x="0" y="1398572"/>
                </a:cubicBez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1" name="Google Shape;801;p139"/>
          <p:cNvSpPr txBox="1"/>
          <p:nvPr>
            <p:ph type="title"/>
          </p:nvPr>
        </p:nvSpPr>
        <p:spPr>
          <a:xfrm>
            <a:off x="558600" y="1123950"/>
            <a:ext cx="2595300" cy="6741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2600"/>
              <a:buNone/>
              <a:defRPr/>
            </a:lvl1pPr>
            <a:lvl2pPr lvl="1" rtl="0" algn="r">
              <a:lnSpc>
                <a:spcPct val="100000"/>
              </a:lnSpc>
              <a:spcBef>
                <a:spcPts val="0"/>
              </a:spcBef>
              <a:spcAft>
                <a:spcPts val="0"/>
              </a:spcAft>
              <a:buSzPts val="2600"/>
              <a:buNone/>
              <a:defRPr/>
            </a:lvl2pPr>
            <a:lvl3pPr lvl="2" rtl="0" algn="r">
              <a:lnSpc>
                <a:spcPct val="100000"/>
              </a:lnSpc>
              <a:spcBef>
                <a:spcPts val="0"/>
              </a:spcBef>
              <a:spcAft>
                <a:spcPts val="0"/>
              </a:spcAft>
              <a:buSzPts val="2600"/>
              <a:buNone/>
              <a:defRPr/>
            </a:lvl3pPr>
            <a:lvl4pPr lvl="3" rtl="0" algn="r">
              <a:lnSpc>
                <a:spcPct val="100000"/>
              </a:lnSpc>
              <a:spcBef>
                <a:spcPts val="0"/>
              </a:spcBef>
              <a:spcAft>
                <a:spcPts val="0"/>
              </a:spcAft>
              <a:buSzPts val="2600"/>
              <a:buNone/>
              <a:defRPr/>
            </a:lvl4pPr>
            <a:lvl5pPr lvl="4" rtl="0" algn="r">
              <a:lnSpc>
                <a:spcPct val="100000"/>
              </a:lnSpc>
              <a:spcBef>
                <a:spcPts val="0"/>
              </a:spcBef>
              <a:spcAft>
                <a:spcPts val="0"/>
              </a:spcAft>
              <a:buSzPts val="2600"/>
              <a:buNone/>
              <a:defRPr/>
            </a:lvl5pPr>
            <a:lvl6pPr lvl="5" rtl="0" algn="r">
              <a:lnSpc>
                <a:spcPct val="100000"/>
              </a:lnSpc>
              <a:spcBef>
                <a:spcPts val="0"/>
              </a:spcBef>
              <a:spcAft>
                <a:spcPts val="0"/>
              </a:spcAft>
              <a:buSzPts val="2600"/>
              <a:buNone/>
              <a:defRPr/>
            </a:lvl6pPr>
            <a:lvl7pPr lvl="6" rtl="0" algn="r">
              <a:lnSpc>
                <a:spcPct val="100000"/>
              </a:lnSpc>
              <a:spcBef>
                <a:spcPts val="0"/>
              </a:spcBef>
              <a:spcAft>
                <a:spcPts val="0"/>
              </a:spcAft>
              <a:buSzPts val="2600"/>
              <a:buNone/>
              <a:defRPr/>
            </a:lvl7pPr>
            <a:lvl8pPr lvl="7" rtl="0" algn="r">
              <a:lnSpc>
                <a:spcPct val="100000"/>
              </a:lnSpc>
              <a:spcBef>
                <a:spcPts val="0"/>
              </a:spcBef>
              <a:spcAft>
                <a:spcPts val="0"/>
              </a:spcAft>
              <a:buSzPts val="2600"/>
              <a:buNone/>
              <a:defRPr/>
            </a:lvl8pPr>
            <a:lvl9pPr lvl="8" rtl="0" algn="r">
              <a:lnSpc>
                <a:spcPct val="100000"/>
              </a:lnSpc>
              <a:spcBef>
                <a:spcPts val="0"/>
              </a:spcBef>
              <a:spcAft>
                <a:spcPts val="0"/>
              </a:spcAft>
              <a:buSzPts val="2600"/>
              <a:buNone/>
              <a:defRPr/>
            </a:lvl9pPr>
          </a:lstStyle>
          <a:p/>
        </p:txBody>
      </p:sp>
      <p:sp>
        <p:nvSpPr>
          <p:cNvPr id="802" name="Google Shape;802;p139"/>
          <p:cNvSpPr txBox="1"/>
          <p:nvPr>
            <p:ph idx="1" type="body"/>
          </p:nvPr>
        </p:nvSpPr>
        <p:spPr>
          <a:xfrm>
            <a:off x="3651875" y="1200150"/>
            <a:ext cx="4933500" cy="3010200"/>
          </a:xfrm>
          <a:prstGeom prst="rect">
            <a:avLst/>
          </a:prstGeom>
          <a:noFill/>
          <a:ln>
            <a:noFill/>
          </a:ln>
        </p:spPr>
        <p:txBody>
          <a:bodyPr anchorCtr="0" anchor="t" bIns="0" lIns="0" spcFirstLastPara="1" rIns="0" wrap="square" tIns="0">
            <a:noAutofit/>
          </a:bodyPr>
          <a:lstStyle>
            <a:lvl1pPr indent="-355600" lvl="0" marL="457200" rtl="0" algn="l">
              <a:lnSpc>
                <a:spcPct val="100000"/>
              </a:lnSpc>
              <a:spcBef>
                <a:spcPts val="0"/>
              </a:spcBef>
              <a:spcAft>
                <a:spcPts val="0"/>
              </a:spcAft>
              <a:buSzPts val="2000"/>
              <a:buChar char="▪"/>
              <a:defRPr/>
            </a:lvl1pPr>
            <a:lvl2pPr indent="-355600" lvl="1" marL="914400" rtl="0" algn="l">
              <a:lnSpc>
                <a:spcPct val="100000"/>
              </a:lnSpc>
              <a:spcBef>
                <a:spcPts val="600"/>
              </a:spcBef>
              <a:spcAft>
                <a:spcPts val="0"/>
              </a:spcAft>
              <a:buSzPts val="2000"/>
              <a:buChar char="▫"/>
              <a:defRPr/>
            </a:lvl2pPr>
            <a:lvl3pPr indent="-355600" lvl="2" marL="1371600" rtl="0" algn="l">
              <a:lnSpc>
                <a:spcPct val="100000"/>
              </a:lnSpc>
              <a:spcBef>
                <a:spcPts val="600"/>
              </a:spcBef>
              <a:spcAft>
                <a:spcPts val="0"/>
              </a:spcAft>
              <a:buSzPts val="2000"/>
              <a:buChar char="▫"/>
              <a:defRPr/>
            </a:lvl3pPr>
            <a:lvl4pPr indent="-355600" lvl="3" marL="1828800" rtl="0" algn="l">
              <a:lnSpc>
                <a:spcPct val="100000"/>
              </a:lnSpc>
              <a:spcBef>
                <a:spcPts val="600"/>
              </a:spcBef>
              <a:spcAft>
                <a:spcPts val="0"/>
              </a:spcAft>
              <a:buSzPts val="2000"/>
              <a:buChar char="▫"/>
              <a:defRPr/>
            </a:lvl4pPr>
            <a:lvl5pPr indent="-355600" lvl="4" marL="2286000" rtl="0" algn="l">
              <a:lnSpc>
                <a:spcPct val="100000"/>
              </a:lnSpc>
              <a:spcBef>
                <a:spcPts val="600"/>
              </a:spcBef>
              <a:spcAft>
                <a:spcPts val="0"/>
              </a:spcAft>
              <a:buSzPts val="2000"/>
              <a:buChar char="▫"/>
              <a:defRPr/>
            </a:lvl5pPr>
            <a:lvl6pPr indent="-355600" lvl="5" marL="2743200" rtl="0" algn="l">
              <a:lnSpc>
                <a:spcPct val="100000"/>
              </a:lnSpc>
              <a:spcBef>
                <a:spcPts val="600"/>
              </a:spcBef>
              <a:spcAft>
                <a:spcPts val="0"/>
              </a:spcAft>
              <a:buSzPts val="2000"/>
              <a:buChar char="▫"/>
              <a:defRPr/>
            </a:lvl6pPr>
            <a:lvl7pPr indent="-355600" lvl="6" marL="3200400" rtl="0" algn="l">
              <a:lnSpc>
                <a:spcPct val="100000"/>
              </a:lnSpc>
              <a:spcBef>
                <a:spcPts val="600"/>
              </a:spcBef>
              <a:spcAft>
                <a:spcPts val="0"/>
              </a:spcAft>
              <a:buSzPts val="2000"/>
              <a:buChar char="▫"/>
              <a:defRPr/>
            </a:lvl7pPr>
            <a:lvl8pPr indent="-355600" lvl="7" marL="3657600" rtl="0" algn="l">
              <a:lnSpc>
                <a:spcPct val="100000"/>
              </a:lnSpc>
              <a:spcBef>
                <a:spcPts val="600"/>
              </a:spcBef>
              <a:spcAft>
                <a:spcPts val="0"/>
              </a:spcAft>
              <a:buSzPts val="2000"/>
              <a:buChar char="▫"/>
              <a:defRPr/>
            </a:lvl8pPr>
            <a:lvl9pPr indent="-355600" lvl="8" marL="4114800" rtl="0" algn="l">
              <a:lnSpc>
                <a:spcPct val="100000"/>
              </a:lnSpc>
              <a:spcBef>
                <a:spcPts val="600"/>
              </a:spcBef>
              <a:spcAft>
                <a:spcPts val="600"/>
              </a:spcAft>
              <a:buSzPts val="2000"/>
              <a:buChar char="▫"/>
              <a:defRPr/>
            </a:lvl9pPr>
          </a:lstStyle>
          <a:p/>
        </p:txBody>
      </p:sp>
      <p:sp>
        <p:nvSpPr>
          <p:cNvPr id="803" name="Google Shape;803;p139"/>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1"/>
        </a:solidFill>
      </p:bgPr>
    </p:bg>
    <p:spTree>
      <p:nvGrpSpPr>
        <p:cNvPr id="804" name="Shape 804"/>
        <p:cNvGrpSpPr/>
        <p:nvPr/>
      </p:nvGrpSpPr>
      <p:grpSpPr>
        <a:xfrm>
          <a:off x="0" y="0"/>
          <a:ext cx="0" cy="0"/>
          <a:chOff x="0" y="0"/>
          <a:chExt cx="0" cy="0"/>
        </a:xfrm>
      </p:grpSpPr>
      <p:sp>
        <p:nvSpPr>
          <p:cNvPr id="805" name="Google Shape;805;p140"/>
          <p:cNvSpPr txBox="1"/>
          <p:nvPr>
            <p:ph idx="1" type="body"/>
          </p:nvPr>
        </p:nvSpPr>
        <p:spPr>
          <a:xfrm>
            <a:off x="4507725" y="4318150"/>
            <a:ext cx="4081800" cy="334200"/>
          </a:xfrm>
          <a:prstGeom prst="rect">
            <a:avLst/>
          </a:prstGeom>
          <a:noFill/>
          <a:ln>
            <a:noFill/>
          </a:ln>
        </p:spPr>
        <p:txBody>
          <a:bodyPr anchorCtr="0" anchor="b" bIns="0" lIns="0" spcFirstLastPara="1" rIns="0" wrap="square" tIns="0">
            <a:noAutofit/>
          </a:bodyPr>
          <a:lstStyle>
            <a:lvl1pPr indent="-228600" lvl="0" marL="457200" rtl="0" algn="l">
              <a:lnSpc>
                <a:spcPct val="100000"/>
              </a:lnSpc>
              <a:spcBef>
                <a:spcPts val="360"/>
              </a:spcBef>
              <a:spcAft>
                <a:spcPts val="600"/>
              </a:spcAft>
              <a:buSzPts val="1400"/>
              <a:buNone/>
              <a:defRPr sz="1400"/>
            </a:lvl1pPr>
          </a:lstStyle>
          <a:p/>
        </p:txBody>
      </p:sp>
      <p:sp>
        <p:nvSpPr>
          <p:cNvPr id="806" name="Google Shape;806;p140"/>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
        <p:nvSpPr>
          <p:cNvPr id="807" name="Google Shape;807;p140"/>
          <p:cNvSpPr/>
          <p:nvPr/>
        </p:nvSpPr>
        <p:spPr>
          <a:xfrm>
            <a:off x="490126" y="-1123525"/>
            <a:ext cx="5776112" cy="5775886"/>
          </a:xfrm>
          <a:custGeom>
            <a:rect b="b" l="l" r="r" t="t"/>
            <a:pathLst>
              <a:path extrusionOk="0" h="1376850" w="1376904">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59" name="Shape 59"/>
        <p:cNvGrpSpPr/>
        <p:nvPr/>
      </p:nvGrpSpPr>
      <p:grpSpPr>
        <a:xfrm>
          <a:off x="0" y="0"/>
          <a:ext cx="0" cy="0"/>
          <a:chOff x="0" y="0"/>
          <a:chExt cx="0" cy="0"/>
        </a:xfrm>
      </p:grpSpPr>
      <p:sp>
        <p:nvSpPr>
          <p:cNvPr id="60" name="Google Shape;60;p15"/>
          <p:cNvSpPr/>
          <p:nvPr/>
        </p:nvSpPr>
        <p:spPr>
          <a:xfrm>
            <a:off x="790026" y="-743550"/>
            <a:ext cx="2750366" cy="2750258"/>
          </a:xfrm>
          <a:custGeom>
            <a:rect b="b" l="l" r="r" t="t"/>
            <a:pathLst>
              <a:path extrusionOk="0" h="1376850" w="1376904">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 name="Google Shape;61;p15"/>
          <p:cNvSpPr txBox="1"/>
          <p:nvPr>
            <p:ph type="title"/>
          </p:nvPr>
        </p:nvSpPr>
        <p:spPr>
          <a:xfrm>
            <a:off x="558600" y="514350"/>
            <a:ext cx="2824200" cy="461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62" name="Google Shape;62;p15"/>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17"/>
          <p:cNvSpPr/>
          <p:nvPr/>
        </p:nvSpPr>
        <p:spPr>
          <a:xfrm>
            <a:off x="-14" y="-4"/>
            <a:ext cx="9162955" cy="5148516"/>
          </a:xfrm>
          <a:custGeom>
            <a:rect b="b" l="l" r="r" t="t"/>
            <a:pathLst>
              <a:path extrusionOk="0" h="2258121" w="4014438">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 name="Google Shape;69;p17"/>
          <p:cNvSpPr/>
          <p:nvPr/>
        </p:nvSpPr>
        <p:spPr>
          <a:xfrm rot="-1181051">
            <a:off x="3612827" y="-661443"/>
            <a:ext cx="5242557" cy="5242352"/>
          </a:xfrm>
          <a:custGeom>
            <a:rect b="b" l="l" r="r" t="t"/>
            <a:pathLst>
              <a:path extrusionOk="0" h="1376850" w="1376904">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 name="Google Shape;70;p17"/>
          <p:cNvSpPr txBox="1"/>
          <p:nvPr>
            <p:ph type="ctrTitle"/>
          </p:nvPr>
        </p:nvSpPr>
        <p:spPr>
          <a:xfrm>
            <a:off x="914400" y="2783675"/>
            <a:ext cx="5396700" cy="14415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18"/>
          <p:cNvSpPr/>
          <p:nvPr/>
        </p:nvSpPr>
        <p:spPr>
          <a:xfrm>
            <a:off x="0" y="0"/>
            <a:ext cx="9162955" cy="5142871"/>
          </a:xfrm>
          <a:custGeom>
            <a:rect b="b" l="l" r="r" t="t"/>
            <a:pathLst>
              <a:path extrusionOk="0" h="2258121" w="4014438">
                <a:moveTo>
                  <a:pt x="0" y="0"/>
                </a:moveTo>
                <a:lnTo>
                  <a:pt x="0" y="859550"/>
                </a:lnTo>
                <a:cubicBezTo>
                  <a:pt x="107156" y="629849"/>
                  <a:pt x="169234" y="501429"/>
                  <a:pt x="293807" y="456015"/>
                </a:cubicBezTo>
                <a:cubicBezTo>
                  <a:pt x="421056" y="409807"/>
                  <a:pt x="554076" y="471801"/>
                  <a:pt x="793228" y="583348"/>
                </a:cubicBezTo>
                <a:cubicBezTo>
                  <a:pt x="1032380" y="694895"/>
                  <a:pt x="1165400" y="756889"/>
                  <a:pt x="1211713" y="884159"/>
                </a:cubicBezTo>
                <a:cubicBezTo>
                  <a:pt x="1258025" y="1011430"/>
                  <a:pt x="1196010" y="1144450"/>
                  <a:pt x="1084484" y="1383581"/>
                </a:cubicBezTo>
                <a:cubicBezTo>
                  <a:pt x="972958" y="1622712"/>
                  <a:pt x="910943" y="1755753"/>
                  <a:pt x="783694" y="1802086"/>
                </a:cubicBezTo>
                <a:cubicBezTo>
                  <a:pt x="656444" y="1848419"/>
                  <a:pt x="523404" y="1786321"/>
                  <a:pt x="284356" y="1674774"/>
                </a:cubicBezTo>
                <a:cubicBezTo>
                  <a:pt x="163212" y="1618321"/>
                  <a:pt x="69312" y="1574413"/>
                  <a:pt x="105" y="1528414"/>
                </a:cubicBezTo>
                <a:lnTo>
                  <a:pt x="105"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 name="Google Shape;73;p18"/>
          <p:cNvSpPr txBox="1"/>
          <p:nvPr>
            <p:ph type="title"/>
          </p:nvPr>
        </p:nvSpPr>
        <p:spPr>
          <a:xfrm>
            <a:off x="558600" y="1123950"/>
            <a:ext cx="2595300" cy="6741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600"/>
              <a:buNone/>
              <a:defRPr/>
            </a:lvl1pPr>
            <a:lvl2pPr lvl="1" algn="r">
              <a:lnSpc>
                <a:spcPct val="100000"/>
              </a:lnSpc>
              <a:spcBef>
                <a:spcPts val="0"/>
              </a:spcBef>
              <a:spcAft>
                <a:spcPts val="0"/>
              </a:spcAft>
              <a:buSzPts val="2600"/>
              <a:buNone/>
              <a:defRPr/>
            </a:lvl2pPr>
            <a:lvl3pPr lvl="2" algn="r">
              <a:lnSpc>
                <a:spcPct val="100000"/>
              </a:lnSpc>
              <a:spcBef>
                <a:spcPts val="0"/>
              </a:spcBef>
              <a:spcAft>
                <a:spcPts val="0"/>
              </a:spcAft>
              <a:buSzPts val="2600"/>
              <a:buNone/>
              <a:defRPr/>
            </a:lvl3pPr>
            <a:lvl4pPr lvl="3" algn="r">
              <a:lnSpc>
                <a:spcPct val="100000"/>
              </a:lnSpc>
              <a:spcBef>
                <a:spcPts val="0"/>
              </a:spcBef>
              <a:spcAft>
                <a:spcPts val="0"/>
              </a:spcAft>
              <a:buSzPts val="2600"/>
              <a:buNone/>
              <a:defRPr/>
            </a:lvl4pPr>
            <a:lvl5pPr lvl="4" algn="r">
              <a:lnSpc>
                <a:spcPct val="100000"/>
              </a:lnSpc>
              <a:spcBef>
                <a:spcPts val="0"/>
              </a:spcBef>
              <a:spcAft>
                <a:spcPts val="0"/>
              </a:spcAft>
              <a:buSzPts val="2600"/>
              <a:buNone/>
              <a:defRPr/>
            </a:lvl5pPr>
            <a:lvl6pPr lvl="5" algn="r">
              <a:lnSpc>
                <a:spcPct val="100000"/>
              </a:lnSpc>
              <a:spcBef>
                <a:spcPts val="0"/>
              </a:spcBef>
              <a:spcAft>
                <a:spcPts val="0"/>
              </a:spcAft>
              <a:buSzPts val="2600"/>
              <a:buNone/>
              <a:defRPr/>
            </a:lvl6pPr>
            <a:lvl7pPr lvl="6" algn="r">
              <a:lnSpc>
                <a:spcPct val="100000"/>
              </a:lnSpc>
              <a:spcBef>
                <a:spcPts val="0"/>
              </a:spcBef>
              <a:spcAft>
                <a:spcPts val="0"/>
              </a:spcAft>
              <a:buSzPts val="2600"/>
              <a:buNone/>
              <a:defRPr/>
            </a:lvl7pPr>
            <a:lvl8pPr lvl="7" algn="r">
              <a:lnSpc>
                <a:spcPct val="100000"/>
              </a:lnSpc>
              <a:spcBef>
                <a:spcPts val="0"/>
              </a:spcBef>
              <a:spcAft>
                <a:spcPts val="0"/>
              </a:spcAft>
              <a:buSzPts val="2600"/>
              <a:buNone/>
              <a:defRPr/>
            </a:lvl8pPr>
            <a:lvl9pPr lvl="8" algn="r">
              <a:lnSpc>
                <a:spcPct val="100000"/>
              </a:lnSpc>
              <a:spcBef>
                <a:spcPts val="0"/>
              </a:spcBef>
              <a:spcAft>
                <a:spcPts val="0"/>
              </a:spcAft>
              <a:buSzPts val="2600"/>
              <a:buNone/>
              <a:defRPr/>
            </a:lvl9pPr>
          </a:lstStyle>
          <a:p/>
        </p:txBody>
      </p:sp>
      <p:sp>
        <p:nvSpPr>
          <p:cNvPr id="74" name="Google Shape;74;p18"/>
          <p:cNvSpPr txBox="1"/>
          <p:nvPr>
            <p:ph idx="1" type="body"/>
          </p:nvPr>
        </p:nvSpPr>
        <p:spPr>
          <a:xfrm>
            <a:off x="3651875" y="1200150"/>
            <a:ext cx="2331900" cy="3010200"/>
          </a:xfrm>
          <a:prstGeom prst="rect">
            <a:avLst/>
          </a:prstGeom>
          <a:noFill/>
          <a:ln>
            <a:noFill/>
          </a:ln>
        </p:spPr>
        <p:txBody>
          <a:bodyPr anchorCtr="0" anchor="t" bIns="0" lIns="0" spcFirstLastPara="1" rIns="0" wrap="square" tIns="0">
            <a:noAutofit/>
          </a:bodyPr>
          <a:lstStyle>
            <a:lvl1pPr indent="-330200" lvl="0" marL="457200" algn="l">
              <a:lnSpc>
                <a:spcPct val="100000"/>
              </a:lnSpc>
              <a:spcBef>
                <a:spcPts val="0"/>
              </a:spcBef>
              <a:spcAft>
                <a:spcPts val="0"/>
              </a:spcAft>
              <a:buSzPts val="1600"/>
              <a:buChar char="▪"/>
              <a:defRPr sz="1600"/>
            </a:lvl1pPr>
            <a:lvl2pPr indent="-330200" lvl="1" marL="914400" algn="l">
              <a:lnSpc>
                <a:spcPct val="100000"/>
              </a:lnSpc>
              <a:spcBef>
                <a:spcPts val="600"/>
              </a:spcBef>
              <a:spcAft>
                <a:spcPts val="0"/>
              </a:spcAft>
              <a:buSzPts val="1600"/>
              <a:buChar char="▫"/>
              <a:defRPr sz="1600"/>
            </a:lvl2pPr>
            <a:lvl3pPr indent="-330200" lvl="2" marL="1371600" algn="l">
              <a:lnSpc>
                <a:spcPct val="100000"/>
              </a:lnSpc>
              <a:spcBef>
                <a:spcPts val="600"/>
              </a:spcBef>
              <a:spcAft>
                <a:spcPts val="0"/>
              </a:spcAft>
              <a:buSzPts val="1600"/>
              <a:buChar char="▫"/>
              <a:defRPr sz="1600"/>
            </a:lvl3pPr>
            <a:lvl4pPr indent="-330200" lvl="3" marL="1828800" algn="l">
              <a:lnSpc>
                <a:spcPct val="100000"/>
              </a:lnSpc>
              <a:spcBef>
                <a:spcPts val="600"/>
              </a:spcBef>
              <a:spcAft>
                <a:spcPts val="0"/>
              </a:spcAft>
              <a:buSzPts val="1600"/>
              <a:buChar char="▫"/>
              <a:defRPr sz="1600"/>
            </a:lvl4pPr>
            <a:lvl5pPr indent="-330200" lvl="4" marL="2286000" algn="l">
              <a:lnSpc>
                <a:spcPct val="100000"/>
              </a:lnSpc>
              <a:spcBef>
                <a:spcPts val="600"/>
              </a:spcBef>
              <a:spcAft>
                <a:spcPts val="0"/>
              </a:spcAft>
              <a:buSzPts val="1600"/>
              <a:buChar char="▫"/>
              <a:defRPr sz="1600"/>
            </a:lvl5pPr>
            <a:lvl6pPr indent="-330200" lvl="5" marL="2743200" algn="l">
              <a:lnSpc>
                <a:spcPct val="100000"/>
              </a:lnSpc>
              <a:spcBef>
                <a:spcPts val="600"/>
              </a:spcBef>
              <a:spcAft>
                <a:spcPts val="0"/>
              </a:spcAft>
              <a:buSzPts val="1600"/>
              <a:buChar char="▫"/>
              <a:defRPr sz="1600"/>
            </a:lvl6pPr>
            <a:lvl7pPr indent="-330200" lvl="6" marL="3200400" algn="l">
              <a:lnSpc>
                <a:spcPct val="100000"/>
              </a:lnSpc>
              <a:spcBef>
                <a:spcPts val="600"/>
              </a:spcBef>
              <a:spcAft>
                <a:spcPts val="0"/>
              </a:spcAft>
              <a:buSzPts val="1600"/>
              <a:buChar char="▫"/>
              <a:defRPr sz="1600"/>
            </a:lvl7pPr>
            <a:lvl8pPr indent="-330200" lvl="7" marL="3657600" algn="l">
              <a:lnSpc>
                <a:spcPct val="100000"/>
              </a:lnSpc>
              <a:spcBef>
                <a:spcPts val="600"/>
              </a:spcBef>
              <a:spcAft>
                <a:spcPts val="0"/>
              </a:spcAft>
              <a:buSzPts val="1600"/>
              <a:buChar char="▫"/>
              <a:defRPr sz="1600"/>
            </a:lvl8pPr>
            <a:lvl9pPr indent="-330200" lvl="8" marL="4114800" algn="l">
              <a:lnSpc>
                <a:spcPct val="100000"/>
              </a:lnSpc>
              <a:spcBef>
                <a:spcPts val="600"/>
              </a:spcBef>
              <a:spcAft>
                <a:spcPts val="600"/>
              </a:spcAft>
              <a:buSzPts val="1600"/>
              <a:buChar char="▫"/>
              <a:defRPr sz="1600"/>
            </a:lvl9pPr>
          </a:lstStyle>
          <a:p/>
        </p:txBody>
      </p:sp>
      <p:sp>
        <p:nvSpPr>
          <p:cNvPr id="75" name="Google Shape;75;p18"/>
          <p:cNvSpPr txBox="1"/>
          <p:nvPr>
            <p:ph idx="2" type="body"/>
          </p:nvPr>
        </p:nvSpPr>
        <p:spPr>
          <a:xfrm>
            <a:off x="6253487" y="1200150"/>
            <a:ext cx="2331900" cy="3010200"/>
          </a:xfrm>
          <a:prstGeom prst="rect">
            <a:avLst/>
          </a:prstGeom>
          <a:noFill/>
          <a:ln>
            <a:noFill/>
          </a:ln>
        </p:spPr>
        <p:txBody>
          <a:bodyPr anchorCtr="0" anchor="t" bIns="0" lIns="0" spcFirstLastPara="1" rIns="0" wrap="square" tIns="0">
            <a:noAutofit/>
          </a:bodyPr>
          <a:lstStyle>
            <a:lvl1pPr indent="-330200" lvl="0" marL="457200" algn="l">
              <a:lnSpc>
                <a:spcPct val="100000"/>
              </a:lnSpc>
              <a:spcBef>
                <a:spcPts val="0"/>
              </a:spcBef>
              <a:spcAft>
                <a:spcPts val="0"/>
              </a:spcAft>
              <a:buSzPts val="1600"/>
              <a:buChar char="▪"/>
              <a:defRPr sz="1600"/>
            </a:lvl1pPr>
            <a:lvl2pPr indent="-330200" lvl="1" marL="914400" algn="l">
              <a:lnSpc>
                <a:spcPct val="100000"/>
              </a:lnSpc>
              <a:spcBef>
                <a:spcPts val="600"/>
              </a:spcBef>
              <a:spcAft>
                <a:spcPts val="0"/>
              </a:spcAft>
              <a:buSzPts val="1600"/>
              <a:buChar char="▫"/>
              <a:defRPr sz="1600"/>
            </a:lvl2pPr>
            <a:lvl3pPr indent="-330200" lvl="2" marL="1371600" algn="l">
              <a:lnSpc>
                <a:spcPct val="100000"/>
              </a:lnSpc>
              <a:spcBef>
                <a:spcPts val="600"/>
              </a:spcBef>
              <a:spcAft>
                <a:spcPts val="0"/>
              </a:spcAft>
              <a:buSzPts val="1600"/>
              <a:buChar char="▫"/>
              <a:defRPr sz="1600"/>
            </a:lvl3pPr>
            <a:lvl4pPr indent="-330200" lvl="3" marL="1828800" algn="l">
              <a:lnSpc>
                <a:spcPct val="100000"/>
              </a:lnSpc>
              <a:spcBef>
                <a:spcPts val="600"/>
              </a:spcBef>
              <a:spcAft>
                <a:spcPts val="0"/>
              </a:spcAft>
              <a:buSzPts val="1600"/>
              <a:buChar char="▫"/>
              <a:defRPr sz="1600"/>
            </a:lvl4pPr>
            <a:lvl5pPr indent="-330200" lvl="4" marL="2286000" algn="l">
              <a:lnSpc>
                <a:spcPct val="100000"/>
              </a:lnSpc>
              <a:spcBef>
                <a:spcPts val="600"/>
              </a:spcBef>
              <a:spcAft>
                <a:spcPts val="0"/>
              </a:spcAft>
              <a:buSzPts val="1600"/>
              <a:buChar char="▫"/>
              <a:defRPr sz="1600"/>
            </a:lvl5pPr>
            <a:lvl6pPr indent="-330200" lvl="5" marL="2743200" algn="l">
              <a:lnSpc>
                <a:spcPct val="100000"/>
              </a:lnSpc>
              <a:spcBef>
                <a:spcPts val="600"/>
              </a:spcBef>
              <a:spcAft>
                <a:spcPts val="0"/>
              </a:spcAft>
              <a:buSzPts val="1600"/>
              <a:buChar char="▫"/>
              <a:defRPr sz="1600"/>
            </a:lvl6pPr>
            <a:lvl7pPr indent="-330200" lvl="6" marL="3200400" algn="l">
              <a:lnSpc>
                <a:spcPct val="100000"/>
              </a:lnSpc>
              <a:spcBef>
                <a:spcPts val="600"/>
              </a:spcBef>
              <a:spcAft>
                <a:spcPts val="0"/>
              </a:spcAft>
              <a:buSzPts val="1600"/>
              <a:buChar char="▫"/>
              <a:defRPr sz="1600"/>
            </a:lvl7pPr>
            <a:lvl8pPr indent="-330200" lvl="7" marL="3657600" algn="l">
              <a:lnSpc>
                <a:spcPct val="100000"/>
              </a:lnSpc>
              <a:spcBef>
                <a:spcPts val="600"/>
              </a:spcBef>
              <a:spcAft>
                <a:spcPts val="0"/>
              </a:spcAft>
              <a:buSzPts val="1600"/>
              <a:buChar char="▫"/>
              <a:defRPr sz="1600"/>
            </a:lvl8pPr>
            <a:lvl9pPr indent="-330200" lvl="8" marL="4114800" algn="l">
              <a:lnSpc>
                <a:spcPct val="100000"/>
              </a:lnSpc>
              <a:spcBef>
                <a:spcPts val="600"/>
              </a:spcBef>
              <a:spcAft>
                <a:spcPts val="600"/>
              </a:spcAft>
              <a:buSzPts val="1600"/>
              <a:buChar char="▫"/>
              <a:defRPr sz="1600"/>
            </a:lvl9pPr>
          </a:lstStyle>
          <a:p/>
        </p:txBody>
      </p:sp>
      <p:sp>
        <p:nvSpPr>
          <p:cNvPr id="76" name="Google Shape;76;p18"/>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
    <p:spTree>
      <p:nvGrpSpPr>
        <p:cNvPr id="77" name="Shape 77"/>
        <p:cNvGrpSpPr/>
        <p:nvPr/>
      </p:nvGrpSpPr>
      <p:grpSpPr>
        <a:xfrm>
          <a:off x="0" y="0"/>
          <a:ext cx="0" cy="0"/>
          <a:chOff x="0" y="0"/>
          <a:chExt cx="0" cy="0"/>
        </a:xfrm>
      </p:grpSpPr>
      <p:sp>
        <p:nvSpPr>
          <p:cNvPr id="78" name="Google Shape;78;p19"/>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
        <p:nvSpPr>
          <p:cNvPr id="79" name="Google Shape;79;p19"/>
          <p:cNvSpPr/>
          <p:nvPr/>
        </p:nvSpPr>
        <p:spPr>
          <a:xfrm>
            <a:off x="1831963" y="248075"/>
            <a:ext cx="5480078" cy="5479863"/>
          </a:xfrm>
          <a:custGeom>
            <a:rect b="b" l="l" r="r" t="t"/>
            <a:pathLst>
              <a:path extrusionOk="0" h="1376850" w="1376904">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blipFill>
          <a:blip r:embed="rId2">
            <a:alphaModFix/>
          </a:blip>
          <a:stretch>
            <a:fillRect/>
          </a:stretch>
        </a:blipFill>
      </p:bgPr>
    </p:bg>
    <p:spTree>
      <p:nvGrpSpPr>
        <p:cNvPr id="80" name="Shape 80"/>
        <p:cNvGrpSpPr/>
        <p:nvPr/>
      </p:nvGrpSpPr>
      <p:grpSpPr>
        <a:xfrm>
          <a:off x="0" y="0"/>
          <a:ext cx="0" cy="0"/>
          <a:chOff x="0" y="0"/>
          <a:chExt cx="0" cy="0"/>
        </a:xfrm>
      </p:grpSpPr>
      <p:grpSp>
        <p:nvGrpSpPr>
          <p:cNvPr id="81" name="Google Shape;81;p20"/>
          <p:cNvGrpSpPr/>
          <p:nvPr/>
        </p:nvGrpSpPr>
        <p:grpSpPr>
          <a:xfrm>
            <a:off x="-85" y="1433"/>
            <a:ext cx="9144087" cy="5143548"/>
            <a:chOff x="32524" y="4599878"/>
            <a:chExt cx="4014438" cy="2258121"/>
          </a:xfrm>
        </p:grpSpPr>
        <p:sp>
          <p:nvSpPr>
            <p:cNvPr id="82" name="Google Shape;82;p20"/>
            <p:cNvSpPr/>
            <p:nvPr/>
          </p:nvSpPr>
          <p:spPr>
            <a:xfrm>
              <a:off x="32524" y="6104602"/>
              <a:ext cx="384717" cy="753397"/>
            </a:xfrm>
            <a:custGeom>
              <a:rect b="b" l="l" r="r" t="t"/>
              <a:pathLst>
                <a:path extrusionOk="0" h="753397" w="384717">
                  <a:moveTo>
                    <a:pt x="98270" y="213079"/>
                  </a:moveTo>
                  <a:cubicBezTo>
                    <a:pt x="62307" y="136115"/>
                    <a:pt x="29376" y="65507"/>
                    <a:pt x="0" y="0"/>
                  </a:cubicBezTo>
                  <a:lnTo>
                    <a:pt x="0" y="753397"/>
                  </a:lnTo>
                  <a:lnTo>
                    <a:pt x="384717" y="753397"/>
                  </a:lnTo>
                  <a:cubicBezTo>
                    <a:pt x="292469" y="629640"/>
                    <a:pt x="209462" y="451666"/>
                    <a:pt x="98270" y="2130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3" name="Google Shape;83;p20"/>
            <p:cNvSpPr/>
            <p:nvPr/>
          </p:nvSpPr>
          <p:spPr>
            <a:xfrm>
              <a:off x="32524" y="4599878"/>
              <a:ext cx="4014438" cy="2258121"/>
            </a:xfrm>
            <a:custGeom>
              <a:rect b="b" l="l" r="r" t="t"/>
              <a:pathLst>
                <a:path extrusionOk="0" h="2258121" w="4014438">
                  <a:moveTo>
                    <a:pt x="0" y="0"/>
                  </a:moveTo>
                  <a:lnTo>
                    <a:pt x="0" y="663951"/>
                  </a:lnTo>
                  <a:cubicBezTo>
                    <a:pt x="122942" y="548013"/>
                    <a:pt x="321322" y="455472"/>
                    <a:pt x="605950" y="322744"/>
                  </a:cubicBezTo>
                  <a:cubicBezTo>
                    <a:pt x="1022867" y="128295"/>
                    <a:pt x="1254763" y="20197"/>
                    <a:pt x="1476624" y="100946"/>
                  </a:cubicBezTo>
                  <a:cubicBezTo>
                    <a:pt x="1698484" y="181695"/>
                    <a:pt x="1806602" y="413613"/>
                    <a:pt x="2000947" y="830508"/>
                  </a:cubicBezTo>
                  <a:cubicBezTo>
                    <a:pt x="2195292" y="1247404"/>
                    <a:pt x="2303493" y="1479321"/>
                    <a:pt x="2222745" y="1701161"/>
                  </a:cubicBezTo>
                  <a:cubicBezTo>
                    <a:pt x="2141996" y="1923000"/>
                    <a:pt x="1910099" y="2031160"/>
                    <a:pt x="1493204" y="2225567"/>
                  </a:cubicBezTo>
                  <a:lnTo>
                    <a:pt x="142337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84" name="Google Shape;84;p20"/>
          <p:cNvSpPr txBox="1"/>
          <p:nvPr>
            <p:ph type="ctrTitle"/>
          </p:nvPr>
        </p:nvSpPr>
        <p:spPr>
          <a:xfrm>
            <a:off x="3422975" y="2718475"/>
            <a:ext cx="5035200" cy="11598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85" name="Google Shape;85;p20"/>
          <p:cNvSpPr txBox="1"/>
          <p:nvPr>
            <p:ph idx="1" type="subTitle"/>
          </p:nvPr>
        </p:nvSpPr>
        <p:spPr>
          <a:xfrm>
            <a:off x="3422975" y="3883175"/>
            <a:ext cx="5035200" cy="342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2000"/>
              <a:buNone/>
              <a:defRPr>
                <a:solidFill>
                  <a:schemeClr val="dk2"/>
                </a:solidFill>
              </a:defRPr>
            </a:lvl1pPr>
            <a:lvl2pPr lvl="1" algn="l">
              <a:lnSpc>
                <a:spcPct val="100000"/>
              </a:lnSpc>
              <a:spcBef>
                <a:spcPts val="600"/>
              </a:spcBef>
              <a:spcAft>
                <a:spcPts val="0"/>
              </a:spcAft>
              <a:buClr>
                <a:schemeClr val="dk2"/>
              </a:buClr>
              <a:buSzPts val="3000"/>
              <a:buNone/>
              <a:defRPr sz="3000">
                <a:solidFill>
                  <a:schemeClr val="dk2"/>
                </a:solidFill>
              </a:defRPr>
            </a:lvl2pPr>
            <a:lvl3pPr lvl="2" algn="l">
              <a:lnSpc>
                <a:spcPct val="100000"/>
              </a:lnSpc>
              <a:spcBef>
                <a:spcPts val="600"/>
              </a:spcBef>
              <a:spcAft>
                <a:spcPts val="0"/>
              </a:spcAft>
              <a:buClr>
                <a:schemeClr val="dk2"/>
              </a:buClr>
              <a:buSzPts val="3000"/>
              <a:buNone/>
              <a:defRPr sz="3000">
                <a:solidFill>
                  <a:schemeClr val="dk2"/>
                </a:solidFill>
              </a:defRPr>
            </a:lvl3pPr>
            <a:lvl4pPr lvl="3" algn="l">
              <a:lnSpc>
                <a:spcPct val="100000"/>
              </a:lnSpc>
              <a:spcBef>
                <a:spcPts val="600"/>
              </a:spcBef>
              <a:spcAft>
                <a:spcPts val="0"/>
              </a:spcAft>
              <a:buClr>
                <a:schemeClr val="dk2"/>
              </a:buClr>
              <a:buSzPts val="3000"/>
              <a:buNone/>
              <a:defRPr sz="3000">
                <a:solidFill>
                  <a:schemeClr val="dk2"/>
                </a:solidFill>
              </a:defRPr>
            </a:lvl4pPr>
            <a:lvl5pPr lvl="4" algn="l">
              <a:lnSpc>
                <a:spcPct val="100000"/>
              </a:lnSpc>
              <a:spcBef>
                <a:spcPts val="600"/>
              </a:spcBef>
              <a:spcAft>
                <a:spcPts val="0"/>
              </a:spcAft>
              <a:buClr>
                <a:schemeClr val="dk2"/>
              </a:buClr>
              <a:buSzPts val="3000"/>
              <a:buNone/>
              <a:defRPr sz="3000">
                <a:solidFill>
                  <a:schemeClr val="dk2"/>
                </a:solidFill>
              </a:defRPr>
            </a:lvl5pPr>
            <a:lvl6pPr lvl="5" algn="l">
              <a:lnSpc>
                <a:spcPct val="100000"/>
              </a:lnSpc>
              <a:spcBef>
                <a:spcPts val="600"/>
              </a:spcBef>
              <a:spcAft>
                <a:spcPts val="0"/>
              </a:spcAft>
              <a:buClr>
                <a:schemeClr val="dk2"/>
              </a:buClr>
              <a:buSzPts val="3000"/>
              <a:buNone/>
              <a:defRPr sz="3000">
                <a:solidFill>
                  <a:schemeClr val="dk2"/>
                </a:solidFill>
              </a:defRPr>
            </a:lvl6pPr>
            <a:lvl7pPr lvl="6" algn="l">
              <a:lnSpc>
                <a:spcPct val="100000"/>
              </a:lnSpc>
              <a:spcBef>
                <a:spcPts val="600"/>
              </a:spcBef>
              <a:spcAft>
                <a:spcPts val="0"/>
              </a:spcAft>
              <a:buClr>
                <a:schemeClr val="dk2"/>
              </a:buClr>
              <a:buSzPts val="3000"/>
              <a:buNone/>
              <a:defRPr sz="3000">
                <a:solidFill>
                  <a:schemeClr val="dk2"/>
                </a:solidFill>
              </a:defRPr>
            </a:lvl7pPr>
            <a:lvl8pPr lvl="7" algn="l">
              <a:lnSpc>
                <a:spcPct val="100000"/>
              </a:lnSpc>
              <a:spcBef>
                <a:spcPts val="600"/>
              </a:spcBef>
              <a:spcAft>
                <a:spcPts val="0"/>
              </a:spcAft>
              <a:buClr>
                <a:schemeClr val="dk2"/>
              </a:buClr>
              <a:buSzPts val="3000"/>
              <a:buNone/>
              <a:defRPr sz="3000">
                <a:solidFill>
                  <a:schemeClr val="dk2"/>
                </a:solidFill>
              </a:defRPr>
            </a:lvl8pPr>
            <a:lvl9pPr lvl="8" algn="l">
              <a:lnSpc>
                <a:spcPct val="100000"/>
              </a:lnSpc>
              <a:spcBef>
                <a:spcPts val="600"/>
              </a:spcBef>
              <a:spcAft>
                <a:spcPts val="600"/>
              </a:spcAft>
              <a:buClr>
                <a:schemeClr val="dk2"/>
              </a:buClr>
              <a:buSzPts val="3000"/>
              <a:buNone/>
              <a:defRPr sz="3000">
                <a:solidFill>
                  <a:schemeClr val="dk2"/>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86" name="Shape 86"/>
        <p:cNvGrpSpPr/>
        <p:nvPr/>
      </p:nvGrpSpPr>
      <p:grpSpPr>
        <a:xfrm>
          <a:off x="0" y="0"/>
          <a:ext cx="0" cy="0"/>
          <a:chOff x="0" y="0"/>
          <a:chExt cx="0" cy="0"/>
        </a:xfrm>
      </p:grpSpPr>
      <p:sp>
        <p:nvSpPr>
          <p:cNvPr id="87" name="Google Shape;87;p21"/>
          <p:cNvSpPr/>
          <p:nvPr/>
        </p:nvSpPr>
        <p:spPr>
          <a:xfrm>
            <a:off x="790026" y="-743550"/>
            <a:ext cx="2750366" cy="2750258"/>
          </a:xfrm>
          <a:custGeom>
            <a:rect b="b" l="l" r="r" t="t"/>
            <a:pathLst>
              <a:path extrusionOk="0" h="1376850" w="1376904">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 name="Google Shape;88;p21"/>
          <p:cNvSpPr txBox="1"/>
          <p:nvPr>
            <p:ph type="title"/>
          </p:nvPr>
        </p:nvSpPr>
        <p:spPr>
          <a:xfrm>
            <a:off x="558600" y="514350"/>
            <a:ext cx="2824200" cy="461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89" name="Google Shape;89;p21"/>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sp>
        <p:nvSpPr>
          <p:cNvPr id="14" name="Google Shape;14;p3"/>
          <p:cNvSpPr txBox="1"/>
          <p:nvPr>
            <p:ph idx="12" type="sldNum"/>
          </p:nvPr>
        </p:nvSpPr>
        <p:spPr>
          <a:xfrm>
            <a:off x="4491037" y="4905375"/>
            <a:ext cx="157200" cy="177000"/>
          </a:xfrm>
          <a:prstGeom prst="rect">
            <a:avLst/>
          </a:prstGeom>
          <a:noFill/>
          <a:ln>
            <a:noFill/>
          </a:ln>
        </p:spPr>
        <p:txBody>
          <a:bodyPr anchorCtr="0" anchor="t" bIns="19050" lIns="19050" spcFirstLastPara="1" rIns="19050" wrap="square" tIns="19050">
            <a:spAutoFit/>
          </a:bodyPr>
          <a:lstStyle>
            <a:lvl1pPr indent="0" lvl="0"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1pPr>
            <a:lvl2pPr indent="0" lvl="1"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2pPr>
            <a:lvl3pPr indent="0" lvl="2"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3pPr>
            <a:lvl4pPr indent="0" lvl="3"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4pPr>
            <a:lvl5pPr indent="0" lvl="4"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5pPr>
            <a:lvl6pPr indent="0" lvl="5"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6pPr>
            <a:lvl7pPr indent="0" lvl="6"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7pPr>
            <a:lvl8pPr indent="0" lvl="7"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8pPr>
            <a:lvl9pPr indent="0" lvl="8"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Big hole" type="blank">
  <p:cSld name="BLANK">
    <p:bg>
      <p:bgPr>
        <a:blipFill>
          <a:blip r:embed="rId2">
            <a:alphaModFix/>
          </a:blip>
          <a:stretch>
            <a:fillRect/>
          </a:stretch>
        </a:blipFill>
      </p:bgPr>
    </p:bg>
    <p:spTree>
      <p:nvGrpSpPr>
        <p:cNvPr id="90" name="Shape 90"/>
        <p:cNvGrpSpPr/>
        <p:nvPr/>
      </p:nvGrpSpPr>
      <p:grpSpPr>
        <a:xfrm>
          <a:off x="0" y="0"/>
          <a:ext cx="0" cy="0"/>
          <a:chOff x="0" y="0"/>
          <a:chExt cx="0" cy="0"/>
        </a:xfrm>
      </p:grpSpPr>
      <p:sp>
        <p:nvSpPr>
          <p:cNvPr id="91" name="Google Shape;91;p22"/>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
        <p:nvSpPr>
          <p:cNvPr id="92" name="Google Shape;92;p22"/>
          <p:cNvSpPr/>
          <p:nvPr/>
        </p:nvSpPr>
        <p:spPr>
          <a:xfrm>
            <a:off x="-14" y="-4"/>
            <a:ext cx="9162955" cy="5148516"/>
          </a:xfrm>
          <a:custGeom>
            <a:rect b="b" l="l" r="r" t="t"/>
            <a:pathLst>
              <a:path extrusionOk="0" h="2258121" w="4014438">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bg>
      <p:bgPr>
        <a:blipFill>
          <a:blip r:embed="rId2">
            <a:alphaModFix/>
          </a:blip>
          <a:stretch>
            <a:fillRect/>
          </a:stretch>
        </a:blipFill>
      </p:bgPr>
    </p:bg>
    <p:spTree>
      <p:nvGrpSpPr>
        <p:cNvPr id="93" name="Shape 93"/>
        <p:cNvGrpSpPr/>
        <p:nvPr/>
      </p:nvGrpSpPr>
      <p:grpSpPr>
        <a:xfrm>
          <a:off x="0" y="0"/>
          <a:ext cx="0" cy="0"/>
          <a:chOff x="0" y="0"/>
          <a:chExt cx="0" cy="0"/>
        </a:xfrm>
      </p:grpSpPr>
      <p:sp>
        <p:nvSpPr>
          <p:cNvPr id="94" name="Google Shape;94;p23"/>
          <p:cNvSpPr/>
          <p:nvPr/>
        </p:nvSpPr>
        <p:spPr>
          <a:xfrm>
            <a:off x="0" y="0"/>
            <a:ext cx="9162955" cy="5142871"/>
          </a:xfrm>
          <a:custGeom>
            <a:rect b="b" l="l" r="r" t="t"/>
            <a:pathLst>
              <a:path extrusionOk="0" h="2258121" w="4014438">
                <a:moveTo>
                  <a:pt x="0" y="0"/>
                </a:moveTo>
                <a:lnTo>
                  <a:pt x="0" y="859550"/>
                </a:lnTo>
                <a:cubicBezTo>
                  <a:pt x="107156" y="629849"/>
                  <a:pt x="169234" y="501429"/>
                  <a:pt x="293807" y="456015"/>
                </a:cubicBezTo>
                <a:cubicBezTo>
                  <a:pt x="421056" y="409807"/>
                  <a:pt x="554076" y="471801"/>
                  <a:pt x="793228" y="583348"/>
                </a:cubicBezTo>
                <a:cubicBezTo>
                  <a:pt x="1032380" y="694895"/>
                  <a:pt x="1165400" y="756889"/>
                  <a:pt x="1211713" y="884159"/>
                </a:cubicBezTo>
                <a:cubicBezTo>
                  <a:pt x="1258025" y="1011430"/>
                  <a:pt x="1196010" y="1144450"/>
                  <a:pt x="1084484" y="1383581"/>
                </a:cubicBezTo>
                <a:cubicBezTo>
                  <a:pt x="972958" y="1622712"/>
                  <a:pt x="910943" y="1755753"/>
                  <a:pt x="783694" y="1802086"/>
                </a:cubicBezTo>
                <a:cubicBezTo>
                  <a:pt x="656444" y="1848419"/>
                  <a:pt x="523404" y="1786321"/>
                  <a:pt x="284356" y="1674774"/>
                </a:cubicBezTo>
                <a:cubicBezTo>
                  <a:pt x="163212" y="1618321"/>
                  <a:pt x="69312" y="1574413"/>
                  <a:pt x="105" y="1528414"/>
                </a:cubicBezTo>
                <a:lnTo>
                  <a:pt x="105"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 name="Google Shape;95;p23"/>
          <p:cNvSpPr txBox="1"/>
          <p:nvPr>
            <p:ph type="title"/>
          </p:nvPr>
        </p:nvSpPr>
        <p:spPr>
          <a:xfrm>
            <a:off x="558600" y="1123950"/>
            <a:ext cx="2595300" cy="6741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600"/>
              <a:buNone/>
              <a:defRPr/>
            </a:lvl1pPr>
            <a:lvl2pPr lvl="1" algn="r">
              <a:lnSpc>
                <a:spcPct val="100000"/>
              </a:lnSpc>
              <a:spcBef>
                <a:spcPts val="0"/>
              </a:spcBef>
              <a:spcAft>
                <a:spcPts val="0"/>
              </a:spcAft>
              <a:buSzPts val="2600"/>
              <a:buNone/>
              <a:defRPr/>
            </a:lvl2pPr>
            <a:lvl3pPr lvl="2" algn="r">
              <a:lnSpc>
                <a:spcPct val="100000"/>
              </a:lnSpc>
              <a:spcBef>
                <a:spcPts val="0"/>
              </a:spcBef>
              <a:spcAft>
                <a:spcPts val="0"/>
              </a:spcAft>
              <a:buSzPts val="2600"/>
              <a:buNone/>
              <a:defRPr/>
            </a:lvl3pPr>
            <a:lvl4pPr lvl="3" algn="r">
              <a:lnSpc>
                <a:spcPct val="100000"/>
              </a:lnSpc>
              <a:spcBef>
                <a:spcPts val="0"/>
              </a:spcBef>
              <a:spcAft>
                <a:spcPts val="0"/>
              </a:spcAft>
              <a:buSzPts val="2600"/>
              <a:buNone/>
              <a:defRPr/>
            </a:lvl4pPr>
            <a:lvl5pPr lvl="4" algn="r">
              <a:lnSpc>
                <a:spcPct val="100000"/>
              </a:lnSpc>
              <a:spcBef>
                <a:spcPts val="0"/>
              </a:spcBef>
              <a:spcAft>
                <a:spcPts val="0"/>
              </a:spcAft>
              <a:buSzPts val="2600"/>
              <a:buNone/>
              <a:defRPr/>
            </a:lvl5pPr>
            <a:lvl6pPr lvl="5" algn="r">
              <a:lnSpc>
                <a:spcPct val="100000"/>
              </a:lnSpc>
              <a:spcBef>
                <a:spcPts val="0"/>
              </a:spcBef>
              <a:spcAft>
                <a:spcPts val="0"/>
              </a:spcAft>
              <a:buSzPts val="2600"/>
              <a:buNone/>
              <a:defRPr/>
            </a:lvl6pPr>
            <a:lvl7pPr lvl="6" algn="r">
              <a:lnSpc>
                <a:spcPct val="100000"/>
              </a:lnSpc>
              <a:spcBef>
                <a:spcPts val="0"/>
              </a:spcBef>
              <a:spcAft>
                <a:spcPts val="0"/>
              </a:spcAft>
              <a:buSzPts val="2600"/>
              <a:buNone/>
              <a:defRPr/>
            </a:lvl7pPr>
            <a:lvl8pPr lvl="7" algn="r">
              <a:lnSpc>
                <a:spcPct val="100000"/>
              </a:lnSpc>
              <a:spcBef>
                <a:spcPts val="0"/>
              </a:spcBef>
              <a:spcAft>
                <a:spcPts val="0"/>
              </a:spcAft>
              <a:buSzPts val="2600"/>
              <a:buNone/>
              <a:defRPr/>
            </a:lvl8pPr>
            <a:lvl9pPr lvl="8" algn="r">
              <a:lnSpc>
                <a:spcPct val="100000"/>
              </a:lnSpc>
              <a:spcBef>
                <a:spcPts val="0"/>
              </a:spcBef>
              <a:spcAft>
                <a:spcPts val="0"/>
              </a:spcAft>
              <a:buSzPts val="2600"/>
              <a:buNone/>
              <a:defRPr/>
            </a:lvl9pPr>
          </a:lstStyle>
          <a:p/>
        </p:txBody>
      </p:sp>
      <p:sp>
        <p:nvSpPr>
          <p:cNvPr id="96" name="Google Shape;96;p23"/>
          <p:cNvSpPr txBox="1"/>
          <p:nvPr>
            <p:ph idx="1" type="body"/>
          </p:nvPr>
        </p:nvSpPr>
        <p:spPr>
          <a:xfrm>
            <a:off x="3651875" y="1200150"/>
            <a:ext cx="1524300" cy="30102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600"/>
              </a:spcBef>
              <a:spcAft>
                <a:spcPts val="0"/>
              </a:spcAft>
              <a:buSzPts val="1400"/>
              <a:buChar char="▫"/>
              <a:defRPr sz="1400"/>
            </a:lvl2pPr>
            <a:lvl3pPr indent="-317500" lvl="2" marL="1371600" algn="l">
              <a:lnSpc>
                <a:spcPct val="100000"/>
              </a:lnSpc>
              <a:spcBef>
                <a:spcPts val="600"/>
              </a:spcBef>
              <a:spcAft>
                <a:spcPts val="0"/>
              </a:spcAft>
              <a:buSzPts val="1400"/>
              <a:buChar char="▫"/>
              <a:defRPr sz="1400"/>
            </a:lvl3pPr>
            <a:lvl4pPr indent="-317500" lvl="3" marL="1828800" algn="l">
              <a:lnSpc>
                <a:spcPct val="100000"/>
              </a:lnSpc>
              <a:spcBef>
                <a:spcPts val="600"/>
              </a:spcBef>
              <a:spcAft>
                <a:spcPts val="0"/>
              </a:spcAft>
              <a:buSzPts val="1400"/>
              <a:buChar char="▫"/>
              <a:defRPr sz="1400"/>
            </a:lvl4pPr>
            <a:lvl5pPr indent="-317500" lvl="4" marL="2286000" algn="l">
              <a:lnSpc>
                <a:spcPct val="100000"/>
              </a:lnSpc>
              <a:spcBef>
                <a:spcPts val="600"/>
              </a:spcBef>
              <a:spcAft>
                <a:spcPts val="0"/>
              </a:spcAft>
              <a:buSzPts val="1400"/>
              <a:buChar char="▫"/>
              <a:defRPr sz="1400"/>
            </a:lvl5pPr>
            <a:lvl6pPr indent="-317500" lvl="5" marL="2743200" algn="l">
              <a:lnSpc>
                <a:spcPct val="100000"/>
              </a:lnSpc>
              <a:spcBef>
                <a:spcPts val="600"/>
              </a:spcBef>
              <a:spcAft>
                <a:spcPts val="0"/>
              </a:spcAft>
              <a:buSzPts val="1400"/>
              <a:buChar char="▫"/>
              <a:defRPr sz="1400"/>
            </a:lvl6pPr>
            <a:lvl7pPr indent="-317500" lvl="6" marL="3200400" algn="l">
              <a:lnSpc>
                <a:spcPct val="100000"/>
              </a:lnSpc>
              <a:spcBef>
                <a:spcPts val="600"/>
              </a:spcBef>
              <a:spcAft>
                <a:spcPts val="0"/>
              </a:spcAft>
              <a:buSzPts val="1400"/>
              <a:buChar char="▫"/>
              <a:defRPr sz="1400"/>
            </a:lvl7pPr>
            <a:lvl8pPr indent="-317500" lvl="7" marL="3657600" algn="l">
              <a:lnSpc>
                <a:spcPct val="100000"/>
              </a:lnSpc>
              <a:spcBef>
                <a:spcPts val="600"/>
              </a:spcBef>
              <a:spcAft>
                <a:spcPts val="0"/>
              </a:spcAft>
              <a:buSzPts val="1400"/>
              <a:buChar char="▫"/>
              <a:defRPr sz="1400"/>
            </a:lvl8pPr>
            <a:lvl9pPr indent="-317500" lvl="8" marL="4114800" algn="l">
              <a:lnSpc>
                <a:spcPct val="100000"/>
              </a:lnSpc>
              <a:spcBef>
                <a:spcPts val="600"/>
              </a:spcBef>
              <a:spcAft>
                <a:spcPts val="600"/>
              </a:spcAft>
              <a:buSzPts val="1400"/>
              <a:buChar char="▫"/>
              <a:defRPr sz="1400"/>
            </a:lvl9pPr>
          </a:lstStyle>
          <a:p/>
        </p:txBody>
      </p:sp>
      <p:sp>
        <p:nvSpPr>
          <p:cNvPr id="97" name="Google Shape;97;p23"/>
          <p:cNvSpPr txBox="1"/>
          <p:nvPr>
            <p:ph idx="2" type="body"/>
          </p:nvPr>
        </p:nvSpPr>
        <p:spPr>
          <a:xfrm>
            <a:off x="5356481" y="1200150"/>
            <a:ext cx="1524300" cy="30102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600"/>
              </a:spcBef>
              <a:spcAft>
                <a:spcPts val="0"/>
              </a:spcAft>
              <a:buSzPts val="1400"/>
              <a:buChar char="▫"/>
              <a:defRPr sz="1400"/>
            </a:lvl2pPr>
            <a:lvl3pPr indent="-317500" lvl="2" marL="1371600" algn="l">
              <a:lnSpc>
                <a:spcPct val="100000"/>
              </a:lnSpc>
              <a:spcBef>
                <a:spcPts val="600"/>
              </a:spcBef>
              <a:spcAft>
                <a:spcPts val="0"/>
              </a:spcAft>
              <a:buSzPts val="1400"/>
              <a:buChar char="▫"/>
              <a:defRPr sz="1400"/>
            </a:lvl3pPr>
            <a:lvl4pPr indent="-317500" lvl="3" marL="1828800" algn="l">
              <a:lnSpc>
                <a:spcPct val="100000"/>
              </a:lnSpc>
              <a:spcBef>
                <a:spcPts val="600"/>
              </a:spcBef>
              <a:spcAft>
                <a:spcPts val="0"/>
              </a:spcAft>
              <a:buSzPts val="1400"/>
              <a:buChar char="▫"/>
              <a:defRPr sz="1400"/>
            </a:lvl4pPr>
            <a:lvl5pPr indent="-317500" lvl="4" marL="2286000" algn="l">
              <a:lnSpc>
                <a:spcPct val="100000"/>
              </a:lnSpc>
              <a:spcBef>
                <a:spcPts val="600"/>
              </a:spcBef>
              <a:spcAft>
                <a:spcPts val="0"/>
              </a:spcAft>
              <a:buSzPts val="1400"/>
              <a:buChar char="▫"/>
              <a:defRPr sz="1400"/>
            </a:lvl5pPr>
            <a:lvl6pPr indent="-317500" lvl="5" marL="2743200" algn="l">
              <a:lnSpc>
                <a:spcPct val="100000"/>
              </a:lnSpc>
              <a:spcBef>
                <a:spcPts val="600"/>
              </a:spcBef>
              <a:spcAft>
                <a:spcPts val="0"/>
              </a:spcAft>
              <a:buSzPts val="1400"/>
              <a:buChar char="▫"/>
              <a:defRPr sz="1400"/>
            </a:lvl6pPr>
            <a:lvl7pPr indent="-317500" lvl="6" marL="3200400" algn="l">
              <a:lnSpc>
                <a:spcPct val="100000"/>
              </a:lnSpc>
              <a:spcBef>
                <a:spcPts val="600"/>
              </a:spcBef>
              <a:spcAft>
                <a:spcPts val="0"/>
              </a:spcAft>
              <a:buSzPts val="1400"/>
              <a:buChar char="▫"/>
              <a:defRPr sz="1400"/>
            </a:lvl7pPr>
            <a:lvl8pPr indent="-317500" lvl="7" marL="3657600" algn="l">
              <a:lnSpc>
                <a:spcPct val="100000"/>
              </a:lnSpc>
              <a:spcBef>
                <a:spcPts val="600"/>
              </a:spcBef>
              <a:spcAft>
                <a:spcPts val="0"/>
              </a:spcAft>
              <a:buSzPts val="1400"/>
              <a:buChar char="▫"/>
              <a:defRPr sz="1400"/>
            </a:lvl8pPr>
            <a:lvl9pPr indent="-317500" lvl="8" marL="4114800" algn="l">
              <a:lnSpc>
                <a:spcPct val="100000"/>
              </a:lnSpc>
              <a:spcBef>
                <a:spcPts val="600"/>
              </a:spcBef>
              <a:spcAft>
                <a:spcPts val="600"/>
              </a:spcAft>
              <a:buSzPts val="1400"/>
              <a:buChar char="▫"/>
              <a:defRPr sz="1400"/>
            </a:lvl9pPr>
          </a:lstStyle>
          <a:p/>
        </p:txBody>
      </p:sp>
      <p:sp>
        <p:nvSpPr>
          <p:cNvPr id="98" name="Google Shape;98;p23"/>
          <p:cNvSpPr txBox="1"/>
          <p:nvPr>
            <p:ph idx="3" type="body"/>
          </p:nvPr>
        </p:nvSpPr>
        <p:spPr>
          <a:xfrm>
            <a:off x="7061087" y="1200150"/>
            <a:ext cx="1524300" cy="30102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600"/>
              </a:spcBef>
              <a:spcAft>
                <a:spcPts val="0"/>
              </a:spcAft>
              <a:buSzPts val="1400"/>
              <a:buChar char="▫"/>
              <a:defRPr sz="1400"/>
            </a:lvl2pPr>
            <a:lvl3pPr indent="-317500" lvl="2" marL="1371600" algn="l">
              <a:lnSpc>
                <a:spcPct val="100000"/>
              </a:lnSpc>
              <a:spcBef>
                <a:spcPts val="600"/>
              </a:spcBef>
              <a:spcAft>
                <a:spcPts val="0"/>
              </a:spcAft>
              <a:buSzPts val="1400"/>
              <a:buChar char="▫"/>
              <a:defRPr sz="1400"/>
            </a:lvl3pPr>
            <a:lvl4pPr indent="-317500" lvl="3" marL="1828800" algn="l">
              <a:lnSpc>
                <a:spcPct val="100000"/>
              </a:lnSpc>
              <a:spcBef>
                <a:spcPts val="600"/>
              </a:spcBef>
              <a:spcAft>
                <a:spcPts val="0"/>
              </a:spcAft>
              <a:buSzPts val="1400"/>
              <a:buChar char="▫"/>
              <a:defRPr sz="1400"/>
            </a:lvl4pPr>
            <a:lvl5pPr indent="-317500" lvl="4" marL="2286000" algn="l">
              <a:lnSpc>
                <a:spcPct val="100000"/>
              </a:lnSpc>
              <a:spcBef>
                <a:spcPts val="600"/>
              </a:spcBef>
              <a:spcAft>
                <a:spcPts val="0"/>
              </a:spcAft>
              <a:buSzPts val="1400"/>
              <a:buChar char="▫"/>
              <a:defRPr sz="1400"/>
            </a:lvl5pPr>
            <a:lvl6pPr indent="-317500" lvl="5" marL="2743200" algn="l">
              <a:lnSpc>
                <a:spcPct val="100000"/>
              </a:lnSpc>
              <a:spcBef>
                <a:spcPts val="600"/>
              </a:spcBef>
              <a:spcAft>
                <a:spcPts val="0"/>
              </a:spcAft>
              <a:buSzPts val="1400"/>
              <a:buChar char="▫"/>
              <a:defRPr sz="1400"/>
            </a:lvl6pPr>
            <a:lvl7pPr indent="-317500" lvl="6" marL="3200400" algn="l">
              <a:lnSpc>
                <a:spcPct val="100000"/>
              </a:lnSpc>
              <a:spcBef>
                <a:spcPts val="600"/>
              </a:spcBef>
              <a:spcAft>
                <a:spcPts val="0"/>
              </a:spcAft>
              <a:buSzPts val="1400"/>
              <a:buChar char="▫"/>
              <a:defRPr sz="1400"/>
            </a:lvl7pPr>
            <a:lvl8pPr indent="-317500" lvl="7" marL="3657600" algn="l">
              <a:lnSpc>
                <a:spcPct val="100000"/>
              </a:lnSpc>
              <a:spcBef>
                <a:spcPts val="600"/>
              </a:spcBef>
              <a:spcAft>
                <a:spcPts val="0"/>
              </a:spcAft>
              <a:buSzPts val="1400"/>
              <a:buChar char="▫"/>
              <a:defRPr sz="1400"/>
            </a:lvl8pPr>
            <a:lvl9pPr indent="-317500" lvl="8" marL="4114800" algn="l">
              <a:lnSpc>
                <a:spcPct val="100000"/>
              </a:lnSpc>
              <a:spcBef>
                <a:spcPts val="600"/>
              </a:spcBef>
              <a:spcAft>
                <a:spcPts val="600"/>
              </a:spcAft>
              <a:buSzPts val="1400"/>
              <a:buChar char="▫"/>
              <a:defRPr sz="1400"/>
            </a:lvl9pPr>
          </a:lstStyle>
          <a:p/>
        </p:txBody>
      </p:sp>
      <p:sp>
        <p:nvSpPr>
          <p:cNvPr id="99" name="Google Shape;99;p23"/>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Small hole">
  <p:cSld name="BLANK_2">
    <p:bg>
      <p:bgPr>
        <a:blipFill>
          <a:blip r:embed="rId2">
            <a:alphaModFix/>
          </a:blip>
          <a:stretch>
            <a:fillRect/>
          </a:stretch>
        </a:blipFill>
      </p:bgPr>
    </p:bg>
    <p:spTree>
      <p:nvGrpSpPr>
        <p:cNvPr id="100" name="Shape 100"/>
        <p:cNvGrpSpPr/>
        <p:nvPr/>
      </p:nvGrpSpPr>
      <p:grpSpPr>
        <a:xfrm>
          <a:off x="0" y="0"/>
          <a:ext cx="0" cy="0"/>
          <a:chOff x="0" y="0"/>
          <a:chExt cx="0" cy="0"/>
        </a:xfrm>
      </p:grpSpPr>
      <p:sp>
        <p:nvSpPr>
          <p:cNvPr id="101" name="Google Shape;101;p24"/>
          <p:cNvSpPr/>
          <p:nvPr/>
        </p:nvSpPr>
        <p:spPr>
          <a:xfrm>
            <a:off x="0" y="25"/>
            <a:ext cx="9142883" cy="5142871"/>
          </a:xfrm>
          <a:custGeom>
            <a:rect b="b" l="l" r="r" t="t"/>
            <a:pathLst>
              <a:path extrusionOk="0" h="2258121" w="4014438">
                <a:moveTo>
                  <a:pt x="3043092" y="0"/>
                </a:moveTo>
                <a:cubicBezTo>
                  <a:pt x="3095509" y="23543"/>
                  <a:pt x="3152046" y="49909"/>
                  <a:pt x="3213600" y="78595"/>
                </a:cubicBezTo>
                <a:cubicBezTo>
                  <a:pt x="3550416" y="235660"/>
                  <a:pt x="3737756" y="323016"/>
                  <a:pt x="3802991" y="502244"/>
                </a:cubicBezTo>
                <a:cubicBezTo>
                  <a:pt x="3868225" y="681472"/>
                  <a:pt x="3780870" y="868833"/>
                  <a:pt x="3623805" y="1205649"/>
                </a:cubicBezTo>
                <a:cubicBezTo>
                  <a:pt x="3466740" y="1542465"/>
                  <a:pt x="3379384" y="1729805"/>
                  <a:pt x="3200156" y="1795040"/>
                </a:cubicBezTo>
                <a:cubicBezTo>
                  <a:pt x="3020928" y="1860274"/>
                  <a:pt x="2833567" y="1772918"/>
                  <a:pt x="2496772" y="1615853"/>
                </a:cubicBezTo>
                <a:cubicBezTo>
                  <a:pt x="2159977" y="1458789"/>
                  <a:pt x="1972595" y="1371433"/>
                  <a:pt x="1907361" y="1192205"/>
                </a:cubicBezTo>
                <a:cubicBezTo>
                  <a:pt x="1842126" y="1012977"/>
                  <a:pt x="1929503" y="825615"/>
                  <a:pt x="2086546" y="488821"/>
                </a:cubicBezTo>
                <a:cubicBezTo>
                  <a:pt x="2193515" y="259412"/>
                  <a:pt x="2268158" y="99378"/>
                  <a:pt x="2361515" y="0"/>
                </a:cubicBezTo>
                <a:lnTo>
                  <a:pt x="0" y="0"/>
                </a:ln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 name="Google Shape;102;p24"/>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3" name="Shape 103"/>
        <p:cNvGrpSpPr/>
        <p:nvPr/>
      </p:nvGrpSpPr>
      <p:grpSpPr>
        <a:xfrm>
          <a:off x="0" y="0"/>
          <a:ext cx="0" cy="0"/>
          <a:chOff x="0" y="0"/>
          <a:chExt cx="0" cy="0"/>
        </a:xfrm>
      </p:grpSpPr>
      <p:sp>
        <p:nvSpPr>
          <p:cNvPr id="104" name="Google Shape;104;p25"/>
          <p:cNvSpPr txBox="1"/>
          <p:nvPr>
            <p:ph type="title"/>
          </p:nvPr>
        </p:nvSpPr>
        <p:spPr>
          <a:xfrm>
            <a:off x="457200" y="258856"/>
            <a:ext cx="8229600" cy="857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chemeClr val="lt1"/>
              </a:buClr>
              <a:buSzPts val="1400"/>
              <a:buNone/>
              <a:defRPr/>
            </a:lvl1pPr>
            <a:lvl2pPr lvl="1" algn="r">
              <a:lnSpc>
                <a:spcPct val="100000"/>
              </a:lnSpc>
              <a:spcBef>
                <a:spcPts val="0"/>
              </a:spcBef>
              <a:spcAft>
                <a:spcPts val="0"/>
              </a:spcAft>
              <a:buSzPts val="2600"/>
              <a:buNone/>
              <a:defRPr/>
            </a:lvl2pPr>
            <a:lvl3pPr lvl="2" algn="r">
              <a:lnSpc>
                <a:spcPct val="100000"/>
              </a:lnSpc>
              <a:spcBef>
                <a:spcPts val="0"/>
              </a:spcBef>
              <a:spcAft>
                <a:spcPts val="0"/>
              </a:spcAft>
              <a:buSzPts val="2600"/>
              <a:buNone/>
              <a:defRPr/>
            </a:lvl3pPr>
            <a:lvl4pPr lvl="3" algn="r">
              <a:lnSpc>
                <a:spcPct val="100000"/>
              </a:lnSpc>
              <a:spcBef>
                <a:spcPts val="0"/>
              </a:spcBef>
              <a:spcAft>
                <a:spcPts val="0"/>
              </a:spcAft>
              <a:buSzPts val="2600"/>
              <a:buNone/>
              <a:defRPr/>
            </a:lvl4pPr>
            <a:lvl5pPr lvl="4" algn="r">
              <a:lnSpc>
                <a:spcPct val="100000"/>
              </a:lnSpc>
              <a:spcBef>
                <a:spcPts val="0"/>
              </a:spcBef>
              <a:spcAft>
                <a:spcPts val="0"/>
              </a:spcAft>
              <a:buSzPts val="2600"/>
              <a:buNone/>
              <a:defRPr/>
            </a:lvl5pPr>
            <a:lvl6pPr lvl="5" algn="r">
              <a:lnSpc>
                <a:spcPct val="100000"/>
              </a:lnSpc>
              <a:spcBef>
                <a:spcPts val="0"/>
              </a:spcBef>
              <a:spcAft>
                <a:spcPts val="0"/>
              </a:spcAft>
              <a:buSzPts val="2600"/>
              <a:buNone/>
              <a:defRPr/>
            </a:lvl6pPr>
            <a:lvl7pPr lvl="6" algn="r">
              <a:lnSpc>
                <a:spcPct val="100000"/>
              </a:lnSpc>
              <a:spcBef>
                <a:spcPts val="0"/>
              </a:spcBef>
              <a:spcAft>
                <a:spcPts val="0"/>
              </a:spcAft>
              <a:buSzPts val="2600"/>
              <a:buNone/>
              <a:defRPr/>
            </a:lvl7pPr>
            <a:lvl8pPr lvl="7" algn="r">
              <a:lnSpc>
                <a:spcPct val="100000"/>
              </a:lnSpc>
              <a:spcBef>
                <a:spcPts val="0"/>
              </a:spcBef>
              <a:spcAft>
                <a:spcPts val="0"/>
              </a:spcAft>
              <a:buSzPts val="2600"/>
              <a:buNone/>
              <a:defRPr/>
            </a:lvl8pPr>
            <a:lvl9pPr lvl="8" algn="r">
              <a:lnSpc>
                <a:spcPct val="100000"/>
              </a:lnSpc>
              <a:spcBef>
                <a:spcPts val="0"/>
              </a:spcBef>
              <a:spcAft>
                <a:spcPts val="0"/>
              </a:spcAft>
              <a:buSzPts val="2600"/>
              <a:buNone/>
              <a:defRPr/>
            </a:lvl9pPr>
          </a:lstStyle>
          <a:p/>
        </p:txBody>
      </p:sp>
      <p:sp>
        <p:nvSpPr>
          <p:cNvPr id="105" name="Google Shape;105;p25"/>
          <p:cNvSpPr txBox="1"/>
          <p:nvPr>
            <p:ph idx="1" type="body"/>
          </p:nvPr>
        </p:nvSpPr>
        <p:spPr>
          <a:xfrm>
            <a:off x="739775" y="2077571"/>
            <a:ext cx="7662900" cy="2450400"/>
          </a:xfrm>
          <a:prstGeom prst="rect">
            <a:avLst/>
          </a:prstGeom>
          <a:noFill/>
          <a:ln>
            <a:noFill/>
          </a:ln>
        </p:spPr>
        <p:txBody>
          <a:bodyPr anchorCtr="0" anchor="t" bIns="34275" lIns="68575" spcFirstLastPara="1" rIns="68575" wrap="square" tIns="34275">
            <a:normAutofit/>
          </a:bodyPr>
          <a:lstStyle>
            <a:lvl1pPr indent="-304800" lvl="0" marL="457200" algn="l">
              <a:lnSpc>
                <a:spcPct val="100000"/>
              </a:lnSpc>
              <a:spcBef>
                <a:spcPts val="1500"/>
              </a:spcBef>
              <a:spcAft>
                <a:spcPts val="0"/>
              </a:spcAft>
              <a:buSzPts val="1200"/>
              <a:buChar char="▪"/>
              <a:defRPr/>
            </a:lvl1pPr>
            <a:lvl2pPr indent="-304800" lvl="1" marL="914400" algn="l">
              <a:lnSpc>
                <a:spcPct val="100000"/>
              </a:lnSpc>
              <a:spcBef>
                <a:spcPts val="500"/>
              </a:spcBef>
              <a:spcAft>
                <a:spcPts val="0"/>
              </a:spcAft>
              <a:buSzPts val="1200"/>
              <a:buChar char="▫"/>
              <a:defRPr/>
            </a:lvl2pPr>
            <a:lvl3pPr indent="-304800" lvl="2" marL="1371600" algn="l">
              <a:lnSpc>
                <a:spcPct val="100000"/>
              </a:lnSpc>
              <a:spcBef>
                <a:spcPts val="500"/>
              </a:spcBef>
              <a:spcAft>
                <a:spcPts val="0"/>
              </a:spcAft>
              <a:buSzPts val="1200"/>
              <a:buChar char="▫"/>
              <a:defRPr/>
            </a:lvl3pPr>
            <a:lvl4pPr indent="-304800" lvl="3" marL="1828800" algn="l">
              <a:lnSpc>
                <a:spcPct val="100000"/>
              </a:lnSpc>
              <a:spcBef>
                <a:spcPts val="500"/>
              </a:spcBef>
              <a:spcAft>
                <a:spcPts val="0"/>
              </a:spcAft>
              <a:buSzPts val="1200"/>
              <a:buChar char="▫"/>
              <a:defRPr/>
            </a:lvl4pPr>
            <a:lvl5pPr indent="-304800" lvl="4" marL="2286000" algn="l">
              <a:lnSpc>
                <a:spcPct val="100000"/>
              </a:lnSpc>
              <a:spcBef>
                <a:spcPts val="500"/>
              </a:spcBef>
              <a:spcAft>
                <a:spcPts val="0"/>
              </a:spcAft>
              <a:buSzPts val="120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600"/>
              </a:spcAft>
              <a:buClr>
                <a:schemeClr val="dk1"/>
              </a:buClr>
              <a:buSzPts val="1400"/>
              <a:buChar char="▫"/>
              <a:defRPr/>
            </a:lvl9pPr>
          </a:lstStyle>
          <a:p/>
        </p:txBody>
      </p:sp>
      <p:sp>
        <p:nvSpPr>
          <p:cNvPr id="106" name="Google Shape;106;p25"/>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7F7F7F"/>
              </a:buClr>
              <a:buSzPts val="1400"/>
              <a:buFont typeface="Arial"/>
              <a:buChar char="●"/>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107" name="Google Shape;107;p25"/>
          <p:cNvSpPr txBox="1"/>
          <p:nvPr>
            <p:ph idx="11" type="ftr"/>
          </p:nvPr>
        </p:nvSpPr>
        <p:spPr>
          <a:xfrm>
            <a:off x="5789613" y="4767263"/>
            <a:ext cx="2895600" cy="273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7F7F7F"/>
              </a:buClr>
              <a:buSzPts val="1400"/>
              <a:buFont typeface="Arial"/>
              <a:buChar char="●"/>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108" name="Google Shape;108;p25"/>
          <p:cNvSpPr txBox="1"/>
          <p:nvPr>
            <p:ph idx="12" type="sldNum"/>
          </p:nvPr>
        </p:nvSpPr>
        <p:spPr>
          <a:xfrm>
            <a:off x="4305300" y="4767263"/>
            <a:ext cx="533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109" name="Shape 109"/>
        <p:cNvGrpSpPr/>
        <p:nvPr/>
      </p:nvGrpSpPr>
      <p:grpSpPr>
        <a:xfrm>
          <a:off x="0" y="0"/>
          <a:ext cx="0" cy="0"/>
          <a:chOff x="0" y="0"/>
          <a:chExt cx="0" cy="0"/>
        </a:xfrm>
      </p:grpSpPr>
      <p:grpSp>
        <p:nvGrpSpPr>
          <p:cNvPr id="110" name="Google Shape;110;p26"/>
          <p:cNvGrpSpPr/>
          <p:nvPr/>
        </p:nvGrpSpPr>
        <p:grpSpPr>
          <a:xfrm>
            <a:off x="-41" y="0"/>
            <a:ext cx="9144088" cy="5143548"/>
            <a:chOff x="8145036" y="0"/>
            <a:chExt cx="4014438" cy="2258121"/>
          </a:xfrm>
        </p:grpSpPr>
        <p:sp>
          <p:nvSpPr>
            <p:cNvPr id="111" name="Google Shape;111;p26"/>
            <p:cNvSpPr/>
            <p:nvPr/>
          </p:nvSpPr>
          <p:spPr>
            <a:xfrm>
              <a:off x="8145036" y="0"/>
              <a:ext cx="4014376" cy="2258121"/>
            </a:xfrm>
            <a:custGeom>
              <a:rect b="b" l="l" r="r" t="t"/>
              <a:pathLst>
                <a:path extrusionOk="0" h="2258121" w="4014376">
                  <a:moveTo>
                    <a:pt x="2148603" y="1774988"/>
                  </a:moveTo>
                  <a:cubicBezTo>
                    <a:pt x="1965654" y="1382640"/>
                    <a:pt x="1863892" y="1164459"/>
                    <a:pt x="1939873" y="955604"/>
                  </a:cubicBezTo>
                  <a:cubicBezTo>
                    <a:pt x="2015855" y="746748"/>
                    <a:pt x="2234119" y="645049"/>
                    <a:pt x="2626468" y="462162"/>
                  </a:cubicBezTo>
                  <a:cubicBezTo>
                    <a:pt x="3018816" y="279275"/>
                    <a:pt x="3236997" y="177451"/>
                    <a:pt x="3445831" y="253432"/>
                  </a:cubicBezTo>
                  <a:cubicBezTo>
                    <a:pt x="3654666" y="329414"/>
                    <a:pt x="3756386" y="547678"/>
                    <a:pt x="3939272" y="940006"/>
                  </a:cubicBezTo>
                  <a:cubicBezTo>
                    <a:pt x="3966182" y="997693"/>
                    <a:pt x="3991294" y="1051574"/>
                    <a:pt x="4014377" y="1102256"/>
                  </a:cubicBezTo>
                  <a:lnTo>
                    <a:pt x="4014377" y="0"/>
                  </a:lnTo>
                  <a:lnTo>
                    <a:pt x="0" y="0"/>
                  </a:lnTo>
                  <a:lnTo>
                    <a:pt x="0" y="2258122"/>
                  </a:lnTo>
                  <a:lnTo>
                    <a:pt x="2400007" y="2258122"/>
                  </a:lnTo>
                  <a:cubicBezTo>
                    <a:pt x="2320283" y="2143125"/>
                    <a:pt x="2245932" y="1983697"/>
                    <a:pt x="2148603" y="177498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 name="Google Shape;112;p26"/>
            <p:cNvSpPr/>
            <p:nvPr/>
          </p:nvSpPr>
          <p:spPr>
            <a:xfrm>
              <a:off x="11595195" y="1947441"/>
              <a:ext cx="564279" cy="310680"/>
            </a:xfrm>
            <a:custGeom>
              <a:rect b="b" l="l" r="r" t="t"/>
              <a:pathLst>
                <a:path extrusionOk="0" h="310680" w="564279">
                  <a:moveTo>
                    <a:pt x="11332" y="305390"/>
                  </a:moveTo>
                  <a:lnTo>
                    <a:pt x="0" y="310680"/>
                  </a:lnTo>
                  <a:lnTo>
                    <a:pt x="564279" y="310680"/>
                  </a:lnTo>
                  <a:lnTo>
                    <a:pt x="564279" y="0"/>
                  </a:lnTo>
                  <a:cubicBezTo>
                    <a:pt x="447610" y="101929"/>
                    <a:pt x="266229" y="186525"/>
                    <a:pt x="11332" y="3053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13" name="Google Shape;113;p26"/>
          <p:cNvSpPr txBox="1"/>
          <p:nvPr>
            <p:ph type="title"/>
          </p:nvPr>
        </p:nvSpPr>
        <p:spPr>
          <a:xfrm>
            <a:off x="1015625" y="1243638"/>
            <a:ext cx="4239300" cy="486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14" name="Google Shape;114;p26"/>
          <p:cNvSpPr txBox="1"/>
          <p:nvPr>
            <p:ph idx="1" type="body"/>
          </p:nvPr>
        </p:nvSpPr>
        <p:spPr>
          <a:xfrm>
            <a:off x="1015791" y="1865257"/>
            <a:ext cx="4239300" cy="20346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0"/>
              </a:spcBef>
              <a:spcAft>
                <a:spcPts val="0"/>
              </a:spcAft>
              <a:buSzPts val="2000"/>
              <a:buChar char="▪"/>
              <a:defRPr/>
            </a:lvl1pPr>
            <a:lvl2pPr indent="-355600" lvl="1" marL="914400" algn="l">
              <a:lnSpc>
                <a:spcPct val="100000"/>
              </a:lnSpc>
              <a:spcBef>
                <a:spcPts val="600"/>
              </a:spcBef>
              <a:spcAft>
                <a:spcPts val="0"/>
              </a:spcAft>
              <a:buSzPts val="2000"/>
              <a:buChar char="▫"/>
              <a:defRPr/>
            </a:lvl2pPr>
            <a:lvl3pPr indent="-355600" lvl="2" marL="1371600" algn="l">
              <a:lnSpc>
                <a:spcPct val="100000"/>
              </a:lnSpc>
              <a:spcBef>
                <a:spcPts val="600"/>
              </a:spcBef>
              <a:spcAft>
                <a:spcPts val="0"/>
              </a:spcAft>
              <a:buSzPts val="2000"/>
              <a:buChar char="▫"/>
              <a:defRPr/>
            </a:lvl3pPr>
            <a:lvl4pPr indent="-355600" lvl="3" marL="1828800" algn="l">
              <a:lnSpc>
                <a:spcPct val="100000"/>
              </a:lnSpc>
              <a:spcBef>
                <a:spcPts val="600"/>
              </a:spcBef>
              <a:spcAft>
                <a:spcPts val="0"/>
              </a:spcAft>
              <a:buSzPts val="2000"/>
              <a:buChar char="▫"/>
              <a:defRPr/>
            </a:lvl4pPr>
            <a:lvl5pPr indent="-355600" lvl="4" marL="2286000" algn="l">
              <a:lnSpc>
                <a:spcPct val="100000"/>
              </a:lnSpc>
              <a:spcBef>
                <a:spcPts val="600"/>
              </a:spcBef>
              <a:spcAft>
                <a:spcPts val="0"/>
              </a:spcAft>
              <a:buSzPts val="2000"/>
              <a:buChar char="▫"/>
              <a:defRPr/>
            </a:lvl5pPr>
            <a:lvl6pPr indent="-355600" lvl="5" marL="2743200" algn="l">
              <a:lnSpc>
                <a:spcPct val="100000"/>
              </a:lnSpc>
              <a:spcBef>
                <a:spcPts val="600"/>
              </a:spcBef>
              <a:spcAft>
                <a:spcPts val="0"/>
              </a:spcAft>
              <a:buSzPts val="2000"/>
              <a:buChar char="▫"/>
              <a:defRPr/>
            </a:lvl6pPr>
            <a:lvl7pPr indent="-355600" lvl="6" marL="3200400" algn="l">
              <a:lnSpc>
                <a:spcPct val="100000"/>
              </a:lnSpc>
              <a:spcBef>
                <a:spcPts val="600"/>
              </a:spcBef>
              <a:spcAft>
                <a:spcPts val="0"/>
              </a:spcAft>
              <a:buSzPts val="2000"/>
              <a:buChar char="▫"/>
              <a:defRPr/>
            </a:lvl7pPr>
            <a:lvl8pPr indent="-355600" lvl="7" marL="3657600" algn="l">
              <a:lnSpc>
                <a:spcPct val="100000"/>
              </a:lnSpc>
              <a:spcBef>
                <a:spcPts val="600"/>
              </a:spcBef>
              <a:spcAft>
                <a:spcPts val="0"/>
              </a:spcAft>
              <a:buSzPts val="2000"/>
              <a:buChar char="▫"/>
              <a:defRPr/>
            </a:lvl8pPr>
            <a:lvl9pPr indent="-355600" lvl="8" marL="4114800" algn="l">
              <a:lnSpc>
                <a:spcPct val="100000"/>
              </a:lnSpc>
              <a:spcBef>
                <a:spcPts val="600"/>
              </a:spcBef>
              <a:spcAft>
                <a:spcPts val="600"/>
              </a:spcAft>
              <a:buSzPts val="2000"/>
              <a:buChar char="▫"/>
              <a:defRPr/>
            </a:lvl9pPr>
          </a:lstStyle>
          <a:p/>
        </p:txBody>
      </p:sp>
      <p:sp>
        <p:nvSpPr>
          <p:cNvPr id="115" name="Google Shape;115;p26"/>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116" name="Shape 116"/>
        <p:cNvGrpSpPr/>
        <p:nvPr/>
      </p:nvGrpSpPr>
      <p:grpSpPr>
        <a:xfrm>
          <a:off x="0" y="0"/>
          <a:ext cx="0" cy="0"/>
          <a:chOff x="0" y="0"/>
          <a:chExt cx="0" cy="0"/>
        </a:xfrm>
      </p:grpSpPr>
      <p:sp>
        <p:nvSpPr>
          <p:cNvPr id="117" name="Google Shape;117;p27"/>
          <p:cNvSpPr/>
          <p:nvPr/>
        </p:nvSpPr>
        <p:spPr>
          <a:xfrm>
            <a:off x="-24532" y="-11"/>
            <a:ext cx="9193063" cy="5148516"/>
          </a:xfrm>
          <a:custGeom>
            <a:rect b="b" l="l" r="r" t="t"/>
            <a:pathLst>
              <a:path extrusionOk="0" h="2258121" w="4014438">
                <a:moveTo>
                  <a:pt x="0" y="0"/>
                </a:moveTo>
                <a:lnTo>
                  <a:pt x="0" y="2258122"/>
                </a:lnTo>
                <a:lnTo>
                  <a:pt x="1342328" y="2258122"/>
                </a:lnTo>
                <a:cubicBezTo>
                  <a:pt x="1250100" y="2134365"/>
                  <a:pt x="1167094" y="1956391"/>
                  <a:pt x="1055881" y="1717804"/>
                </a:cubicBezTo>
                <a:cubicBezTo>
                  <a:pt x="861432" y="1300908"/>
                  <a:pt x="753335" y="1068991"/>
                  <a:pt x="834083" y="847151"/>
                </a:cubicBezTo>
                <a:cubicBezTo>
                  <a:pt x="914832" y="625312"/>
                  <a:pt x="1146729" y="517152"/>
                  <a:pt x="1563624" y="322744"/>
                </a:cubicBezTo>
                <a:cubicBezTo>
                  <a:pt x="1980519" y="128337"/>
                  <a:pt x="2212437" y="20198"/>
                  <a:pt x="2434297" y="100946"/>
                </a:cubicBezTo>
                <a:cubicBezTo>
                  <a:pt x="2656158" y="181695"/>
                  <a:pt x="2764276" y="413613"/>
                  <a:pt x="2958684" y="830508"/>
                </a:cubicBezTo>
                <a:cubicBezTo>
                  <a:pt x="3153091" y="1247403"/>
                  <a:pt x="3261230" y="1479321"/>
                  <a:pt x="3180481" y="1701160"/>
                </a:cubicBezTo>
                <a:cubicBezTo>
                  <a:pt x="3099732" y="1923000"/>
                  <a:pt x="2867836" y="2031160"/>
                  <a:pt x="2450940" y="2225567"/>
                </a:cubicBezTo>
                <a:lnTo>
                  <a:pt x="2380981"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8" name="Google Shape;118;p27"/>
          <p:cNvSpPr txBox="1"/>
          <p:nvPr>
            <p:ph idx="1" type="body"/>
          </p:nvPr>
        </p:nvSpPr>
        <p:spPr>
          <a:xfrm>
            <a:off x="1076700" y="2161800"/>
            <a:ext cx="6990600" cy="819900"/>
          </a:xfrm>
          <a:prstGeom prst="rect">
            <a:avLst/>
          </a:prstGeom>
          <a:noFill/>
          <a:ln>
            <a:noFill/>
          </a:ln>
        </p:spPr>
        <p:txBody>
          <a:bodyPr anchorCtr="0" anchor="ctr" bIns="0" lIns="0" spcFirstLastPara="1" rIns="0" wrap="square" tIns="0">
            <a:noAutofit/>
          </a:bodyPr>
          <a:lstStyle>
            <a:lvl1pPr indent="-406400" lvl="0" marL="457200" algn="ctr">
              <a:lnSpc>
                <a:spcPct val="100000"/>
              </a:lnSpc>
              <a:spcBef>
                <a:spcPts val="0"/>
              </a:spcBef>
              <a:spcAft>
                <a:spcPts val="0"/>
              </a:spcAft>
              <a:buSzPts val="2800"/>
              <a:buFont typeface="Karla SemiBold"/>
              <a:buChar char="▪"/>
              <a:defRPr sz="2800">
                <a:latin typeface="Karla SemiBold"/>
                <a:ea typeface="Karla SemiBold"/>
                <a:cs typeface="Karla SemiBold"/>
                <a:sym typeface="Karla SemiBold"/>
              </a:defRPr>
            </a:lvl1pPr>
            <a:lvl2pPr indent="-406400" lvl="1" marL="91440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2pPr>
            <a:lvl3pPr indent="-406400" lvl="2" marL="137160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3pPr>
            <a:lvl4pPr indent="-406400" lvl="3" marL="182880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4pPr>
            <a:lvl5pPr indent="-406400" lvl="4" marL="228600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5pPr>
            <a:lvl6pPr indent="-406400" lvl="5" marL="274320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6pPr>
            <a:lvl7pPr indent="-406400" lvl="6" marL="320040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7pPr>
            <a:lvl8pPr indent="-406400" lvl="7" marL="365760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8pPr>
            <a:lvl9pPr indent="-406400" lvl="8" marL="4114800" algn="ctr">
              <a:lnSpc>
                <a:spcPct val="100000"/>
              </a:lnSpc>
              <a:spcBef>
                <a:spcPts val="600"/>
              </a:spcBef>
              <a:spcAft>
                <a:spcPts val="600"/>
              </a:spcAft>
              <a:buSzPts val="2800"/>
              <a:buFont typeface="Karla SemiBold"/>
              <a:buChar char="▫"/>
              <a:defRPr sz="2800">
                <a:latin typeface="Karla SemiBold"/>
                <a:ea typeface="Karla SemiBold"/>
                <a:cs typeface="Karla SemiBold"/>
                <a:sym typeface="Karla SemiBold"/>
              </a:defRPr>
            </a:lvl9pPr>
          </a:lstStyle>
          <a:p/>
        </p:txBody>
      </p:sp>
      <p:sp>
        <p:nvSpPr>
          <p:cNvPr id="119" name="Google Shape;119;p27"/>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
        <p:nvSpPr>
          <p:cNvPr id="120" name="Google Shape;120;p27"/>
          <p:cNvSpPr/>
          <p:nvPr/>
        </p:nvSpPr>
        <p:spPr>
          <a:xfrm>
            <a:off x="4362962" y="1295124"/>
            <a:ext cx="418075" cy="342950"/>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noFill/>
                <a:latin typeface="Encode Sans Semi Condensed"/>
              </a:rPr>
              <a:t>“</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blipFill>
          <a:blip r:embed="rId2">
            <a:alphaModFix/>
          </a:blip>
          <a:stretch>
            <a:fillRect/>
          </a:stretch>
        </a:blipFill>
      </p:bgPr>
    </p:bg>
    <p:spTree>
      <p:nvGrpSpPr>
        <p:cNvPr id="121" name="Shape 121"/>
        <p:cNvGrpSpPr/>
        <p:nvPr/>
      </p:nvGrpSpPr>
      <p:grpSpPr>
        <a:xfrm>
          <a:off x="0" y="0"/>
          <a:ext cx="0" cy="0"/>
          <a:chOff x="0" y="0"/>
          <a:chExt cx="0" cy="0"/>
        </a:xfrm>
      </p:grpSpPr>
      <p:sp>
        <p:nvSpPr>
          <p:cNvPr id="122" name="Google Shape;122;p28"/>
          <p:cNvSpPr/>
          <p:nvPr/>
        </p:nvSpPr>
        <p:spPr>
          <a:xfrm>
            <a:off x="0" y="0"/>
            <a:ext cx="9162955" cy="5142871"/>
          </a:xfrm>
          <a:custGeom>
            <a:rect b="b" l="l" r="r" t="t"/>
            <a:pathLst>
              <a:path extrusionOk="0" h="2258121" w="4014438">
                <a:moveTo>
                  <a:pt x="0" y="0"/>
                </a:moveTo>
                <a:lnTo>
                  <a:pt x="0" y="729708"/>
                </a:lnTo>
                <a:cubicBezTo>
                  <a:pt x="69207" y="683709"/>
                  <a:pt x="163087" y="639801"/>
                  <a:pt x="284356" y="583348"/>
                </a:cubicBezTo>
                <a:cubicBezTo>
                  <a:pt x="523508" y="471843"/>
                  <a:pt x="656528" y="409807"/>
                  <a:pt x="783798" y="456120"/>
                </a:cubicBezTo>
                <a:cubicBezTo>
                  <a:pt x="911069" y="502432"/>
                  <a:pt x="973083" y="635473"/>
                  <a:pt x="1084589" y="874625"/>
                </a:cubicBezTo>
                <a:cubicBezTo>
                  <a:pt x="1196094" y="1113777"/>
                  <a:pt x="1258129" y="1246797"/>
                  <a:pt x="1211817" y="1374046"/>
                </a:cubicBezTo>
                <a:cubicBezTo>
                  <a:pt x="1165505" y="1501296"/>
                  <a:pt x="1032380" y="1563290"/>
                  <a:pt x="793228" y="1674774"/>
                </a:cubicBezTo>
                <a:cubicBezTo>
                  <a:pt x="554076" y="1786258"/>
                  <a:pt x="421056" y="1848315"/>
                  <a:pt x="293807" y="1802002"/>
                </a:cubicBezTo>
                <a:cubicBezTo>
                  <a:pt x="169234" y="1756693"/>
                  <a:pt x="107156" y="1628273"/>
                  <a:pt x="0" y="1398572"/>
                </a:cubicBez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 name="Google Shape;123;p28"/>
          <p:cNvSpPr txBox="1"/>
          <p:nvPr>
            <p:ph type="title"/>
          </p:nvPr>
        </p:nvSpPr>
        <p:spPr>
          <a:xfrm>
            <a:off x="558600" y="1123950"/>
            <a:ext cx="2595300" cy="6741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600"/>
              <a:buNone/>
              <a:defRPr/>
            </a:lvl1pPr>
            <a:lvl2pPr lvl="1" algn="r">
              <a:lnSpc>
                <a:spcPct val="100000"/>
              </a:lnSpc>
              <a:spcBef>
                <a:spcPts val="0"/>
              </a:spcBef>
              <a:spcAft>
                <a:spcPts val="0"/>
              </a:spcAft>
              <a:buSzPts val="2600"/>
              <a:buNone/>
              <a:defRPr/>
            </a:lvl2pPr>
            <a:lvl3pPr lvl="2" algn="r">
              <a:lnSpc>
                <a:spcPct val="100000"/>
              </a:lnSpc>
              <a:spcBef>
                <a:spcPts val="0"/>
              </a:spcBef>
              <a:spcAft>
                <a:spcPts val="0"/>
              </a:spcAft>
              <a:buSzPts val="2600"/>
              <a:buNone/>
              <a:defRPr/>
            </a:lvl3pPr>
            <a:lvl4pPr lvl="3" algn="r">
              <a:lnSpc>
                <a:spcPct val="100000"/>
              </a:lnSpc>
              <a:spcBef>
                <a:spcPts val="0"/>
              </a:spcBef>
              <a:spcAft>
                <a:spcPts val="0"/>
              </a:spcAft>
              <a:buSzPts val="2600"/>
              <a:buNone/>
              <a:defRPr/>
            </a:lvl4pPr>
            <a:lvl5pPr lvl="4" algn="r">
              <a:lnSpc>
                <a:spcPct val="100000"/>
              </a:lnSpc>
              <a:spcBef>
                <a:spcPts val="0"/>
              </a:spcBef>
              <a:spcAft>
                <a:spcPts val="0"/>
              </a:spcAft>
              <a:buSzPts val="2600"/>
              <a:buNone/>
              <a:defRPr/>
            </a:lvl5pPr>
            <a:lvl6pPr lvl="5" algn="r">
              <a:lnSpc>
                <a:spcPct val="100000"/>
              </a:lnSpc>
              <a:spcBef>
                <a:spcPts val="0"/>
              </a:spcBef>
              <a:spcAft>
                <a:spcPts val="0"/>
              </a:spcAft>
              <a:buSzPts val="2600"/>
              <a:buNone/>
              <a:defRPr/>
            </a:lvl6pPr>
            <a:lvl7pPr lvl="6" algn="r">
              <a:lnSpc>
                <a:spcPct val="100000"/>
              </a:lnSpc>
              <a:spcBef>
                <a:spcPts val="0"/>
              </a:spcBef>
              <a:spcAft>
                <a:spcPts val="0"/>
              </a:spcAft>
              <a:buSzPts val="2600"/>
              <a:buNone/>
              <a:defRPr/>
            </a:lvl7pPr>
            <a:lvl8pPr lvl="7" algn="r">
              <a:lnSpc>
                <a:spcPct val="100000"/>
              </a:lnSpc>
              <a:spcBef>
                <a:spcPts val="0"/>
              </a:spcBef>
              <a:spcAft>
                <a:spcPts val="0"/>
              </a:spcAft>
              <a:buSzPts val="2600"/>
              <a:buNone/>
              <a:defRPr/>
            </a:lvl8pPr>
            <a:lvl9pPr lvl="8" algn="r">
              <a:lnSpc>
                <a:spcPct val="100000"/>
              </a:lnSpc>
              <a:spcBef>
                <a:spcPts val="0"/>
              </a:spcBef>
              <a:spcAft>
                <a:spcPts val="0"/>
              </a:spcAft>
              <a:buSzPts val="2600"/>
              <a:buNone/>
              <a:defRPr/>
            </a:lvl9pPr>
          </a:lstStyle>
          <a:p/>
        </p:txBody>
      </p:sp>
      <p:sp>
        <p:nvSpPr>
          <p:cNvPr id="124" name="Google Shape;124;p28"/>
          <p:cNvSpPr txBox="1"/>
          <p:nvPr>
            <p:ph idx="1" type="body"/>
          </p:nvPr>
        </p:nvSpPr>
        <p:spPr>
          <a:xfrm>
            <a:off x="3651875" y="1200150"/>
            <a:ext cx="4933500" cy="30102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0"/>
              </a:spcBef>
              <a:spcAft>
                <a:spcPts val="0"/>
              </a:spcAft>
              <a:buSzPts val="2000"/>
              <a:buChar char="▪"/>
              <a:defRPr/>
            </a:lvl1pPr>
            <a:lvl2pPr indent="-355600" lvl="1" marL="914400" algn="l">
              <a:lnSpc>
                <a:spcPct val="100000"/>
              </a:lnSpc>
              <a:spcBef>
                <a:spcPts val="600"/>
              </a:spcBef>
              <a:spcAft>
                <a:spcPts val="0"/>
              </a:spcAft>
              <a:buSzPts val="2000"/>
              <a:buChar char="▫"/>
              <a:defRPr/>
            </a:lvl2pPr>
            <a:lvl3pPr indent="-355600" lvl="2" marL="1371600" algn="l">
              <a:lnSpc>
                <a:spcPct val="100000"/>
              </a:lnSpc>
              <a:spcBef>
                <a:spcPts val="600"/>
              </a:spcBef>
              <a:spcAft>
                <a:spcPts val="0"/>
              </a:spcAft>
              <a:buSzPts val="2000"/>
              <a:buChar char="▫"/>
              <a:defRPr/>
            </a:lvl3pPr>
            <a:lvl4pPr indent="-355600" lvl="3" marL="1828800" algn="l">
              <a:lnSpc>
                <a:spcPct val="100000"/>
              </a:lnSpc>
              <a:spcBef>
                <a:spcPts val="600"/>
              </a:spcBef>
              <a:spcAft>
                <a:spcPts val="0"/>
              </a:spcAft>
              <a:buSzPts val="2000"/>
              <a:buChar char="▫"/>
              <a:defRPr/>
            </a:lvl4pPr>
            <a:lvl5pPr indent="-355600" lvl="4" marL="2286000" algn="l">
              <a:lnSpc>
                <a:spcPct val="100000"/>
              </a:lnSpc>
              <a:spcBef>
                <a:spcPts val="600"/>
              </a:spcBef>
              <a:spcAft>
                <a:spcPts val="0"/>
              </a:spcAft>
              <a:buSzPts val="2000"/>
              <a:buChar char="▫"/>
              <a:defRPr/>
            </a:lvl5pPr>
            <a:lvl6pPr indent="-355600" lvl="5" marL="2743200" algn="l">
              <a:lnSpc>
                <a:spcPct val="100000"/>
              </a:lnSpc>
              <a:spcBef>
                <a:spcPts val="600"/>
              </a:spcBef>
              <a:spcAft>
                <a:spcPts val="0"/>
              </a:spcAft>
              <a:buSzPts val="2000"/>
              <a:buChar char="▫"/>
              <a:defRPr/>
            </a:lvl6pPr>
            <a:lvl7pPr indent="-355600" lvl="6" marL="3200400" algn="l">
              <a:lnSpc>
                <a:spcPct val="100000"/>
              </a:lnSpc>
              <a:spcBef>
                <a:spcPts val="600"/>
              </a:spcBef>
              <a:spcAft>
                <a:spcPts val="0"/>
              </a:spcAft>
              <a:buSzPts val="2000"/>
              <a:buChar char="▫"/>
              <a:defRPr/>
            </a:lvl7pPr>
            <a:lvl8pPr indent="-355600" lvl="7" marL="3657600" algn="l">
              <a:lnSpc>
                <a:spcPct val="100000"/>
              </a:lnSpc>
              <a:spcBef>
                <a:spcPts val="600"/>
              </a:spcBef>
              <a:spcAft>
                <a:spcPts val="0"/>
              </a:spcAft>
              <a:buSzPts val="2000"/>
              <a:buChar char="▫"/>
              <a:defRPr/>
            </a:lvl8pPr>
            <a:lvl9pPr indent="-355600" lvl="8" marL="4114800" algn="l">
              <a:lnSpc>
                <a:spcPct val="100000"/>
              </a:lnSpc>
              <a:spcBef>
                <a:spcPts val="600"/>
              </a:spcBef>
              <a:spcAft>
                <a:spcPts val="600"/>
              </a:spcAft>
              <a:buSzPts val="2000"/>
              <a:buChar char="▫"/>
              <a:defRPr/>
            </a:lvl9pPr>
          </a:lstStyle>
          <a:p/>
        </p:txBody>
      </p:sp>
      <p:sp>
        <p:nvSpPr>
          <p:cNvPr id="125" name="Google Shape;125;p28"/>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1"/>
        </a:solidFill>
      </p:bgPr>
    </p:bg>
    <p:spTree>
      <p:nvGrpSpPr>
        <p:cNvPr id="126" name="Shape 126"/>
        <p:cNvGrpSpPr/>
        <p:nvPr/>
      </p:nvGrpSpPr>
      <p:grpSpPr>
        <a:xfrm>
          <a:off x="0" y="0"/>
          <a:ext cx="0" cy="0"/>
          <a:chOff x="0" y="0"/>
          <a:chExt cx="0" cy="0"/>
        </a:xfrm>
      </p:grpSpPr>
      <p:sp>
        <p:nvSpPr>
          <p:cNvPr id="127" name="Google Shape;127;p29"/>
          <p:cNvSpPr txBox="1"/>
          <p:nvPr>
            <p:ph idx="1" type="body"/>
          </p:nvPr>
        </p:nvSpPr>
        <p:spPr>
          <a:xfrm>
            <a:off x="4507725" y="4318150"/>
            <a:ext cx="4081800" cy="334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360"/>
              </a:spcBef>
              <a:spcAft>
                <a:spcPts val="600"/>
              </a:spcAft>
              <a:buSzPts val="1400"/>
              <a:buNone/>
              <a:defRPr sz="1400"/>
            </a:lvl1pPr>
          </a:lstStyle>
          <a:p/>
        </p:txBody>
      </p:sp>
      <p:sp>
        <p:nvSpPr>
          <p:cNvPr id="128" name="Google Shape;128;p29"/>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
        <p:nvSpPr>
          <p:cNvPr id="129" name="Google Shape;129;p29"/>
          <p:cNvSpPr/>
          <p:nvPr/>
        </p:nvSpPr>
        <p:spPr>
          <a:xfrm>
            <a:off x="490126" y="-1123525"/>
            <a:ext cx="5776112" cy="5775886"/>
          </a:xfrm>
          <a:custGeom>
            <a:rect b="b" l="l" r="r" t="t"/>
            <a:pathLst>
              <a:path extrusionOk="0" h="1376850" w="1376904">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34" name="Shape 134"/>
        <p:cNvGrpSpPr/>
        <p:nvPr/>
      </p:nvGrpSpPr>
      <p:grpSpPr>
        <a:xfrm>
          <a:off x="0" y="0"/>
          <a:ext cx="0" cy="0"/>
          <a:chOff x="0" y="0"/>
          <a:chExt cx="0" cy="0"/>
        </a:xfrm>
      </p:grpSpPr>
      <p:sp>
        <p:nvSpPr>
          <p:cNvPr id="135" name="Google Shape;135;p31"/>
          <p:cNvSpPr txBox="1"/>
          <p:nvPr>
            <p:ph idx="1" type="body"/>
          </p:nvPr>
        </p:nvSpPr>
        <p:spPr>
          <a:xfrm>
            <a:off x="1710425" y="2161800"/>
            <a:ext cx="5723700" cy="819900"/>
          </a:xfrm>
          <a:prstGeom prst="rect">
            <a:avLst/>
          </a:prstGeom>
          <a:noFill/>
          <a:ln>
            <a:noFill/>
          </a:ln>
        </p:spPr>
        <p:txBody>
          <a:bodyPr anchorCtr="0" anchor="t" bIns="91425" lIns="91425" spcFirstLastPara="1" rIns="91425" wrap="square" tIns="91425">
            <a:noAutofit/>
          </a:bodyPr>
          <a:lstStyle>
            <a:lvl1pPr indent="-419100" lvl="0" marL="457200" algn="ctr">
              <a:lnSpc>
                <a:spcPct val="100000"/>
              </a:lnSpc>
              <a:spcBef>
                <a:spcPts val="600"/>
              </a:spcBef>
              <a:spcAft>
                <a:spcPts val="0"/>
              </a:spcAft>
              <a:buSzPts val="3000"/>
              <a:buChar char="▷"/>
              <a:defRPr i="1"/>
            </a:lvl1pPr>
            <a:lvl2pPr indent="-381000" lvl="1" marL="914400" algn="ctr">
              <a:lnSpc>
                <a:spcPct val="100000"/>
              </a:lnSpc>
              <a:spcBef>
                <a:spcPts val="0"/>
              </a:spcBef>
              <a:spcAft>
                <a:spcPts val="0"/>
              </a:spcAft>
              <a:buSzPts val="2400"/>
              <a:buChar char="○"/>
              <a:defRPr i="1"/>
            </a:lvl2pPr>
            <a:lvl3pPr indent="-381000" lvl="2" marL="1371600" algn="ctr">
              <a:lnSpc>
                <a:spcPct val="100000"/>
              </a:lnSpc>
              <a:spcBef>
                <a:spcPts val="0"/>
              </a:spcBef>
              <a:spcAft>
                <a:spcPts val="0"/>
              </a:spcAft>
              <a:buSzPts val="2400"/>
              <a:buChar char="■"/>
              <a:defRPr i="1"/>
            </a:lvl3pPr>
            <a:lvl4pPr indent="-342900" lvl="3" marL="1828800" algn="ctr">
              <a:lnSpc>
                <a:spcPct val="100000"/>
              </a:lnSpc>
              <a:spcBef>
                <a:spcPts val="0"/>
              </a:spcBef>
              <a:spcAft>
                <a:spcPts val="0"/>
              </a:spcAft>
              <a:buSzPts val="1800"/>
              <a:buChar char="●"/>
              <a:defRPr i="1"/>
            </a:lvl4pPr>
            <a:lvl5pPr indent="-342900" lvl="4" marL="2286000" algn="ctr">
              <a:lnSpc>
                <a:spcPct val="100000"/>
              </a:lnSpc>
              <a:spcBef>
                <a:spcPts val="0"/>
              </a:spcBef>
              <a:spcAft>
                <a:spcPts val="0"/>
              </a:spcAft>
              <a:buSzPts val="1800"/>
              <a:buChar char="○"/>
              <a:defRPr i="1"/>
            </a:lvl5pPr>
            <a:lvl6pPr indent="-342900" lvl="5" marL="2743200" algn="ctr">
              <a:lnSpc>
                <a:spcPct val="100000"/>
              </a:lnSpc>
              <a:spcBef>
                <a:spcPts val="0"/>
              </a:spcBef>
              <a:spcAft>
                <a:spcPts val="0"/>
              </a:spcAft>
              <a:buSzPts val="1800"/>
              <a:buChar char="■"/>
              <a:defRPr i="1"/>
            </a:lvl6pPr>
            <a:lvl7pPr indent="-342900" lvl="6" marL="3200400" algn="ctr">
              <a:lnSpc>
                <a:spcPct val="100000"/>
              </a:lnSpc>
              <a:spcBef>
                <a:spcPts val="0"/>
              </a:spcBef>
              <a:spcAft>
                <a:spcPts val="0"/>
              </a:spcAft>
              <a:buSzPts val="1800"/>
              <a:buChar char="●"/>
              <a:defRPr i="1"/>
            </a:lvl7pPr>
            <a:lvl8pPr indent="-342900" lvl="7" marL="3657600" algn="ctr">
              <a:lnSpc>
                <a:spcPct val="100000"/>
              </a:lnSpc>
              <a:spcBef>
                <a:spcPts val="0"/>
              </a:spcBef>
              <a:spcAft>
                <a:spcPts val="0"/>
              </a:spcAft>
              <a:buSzPts val="1800"/>
              <a:buChar char="○"/>
              <a:defRPr i="1"/>
            </a:lvl8pPr>
            <a:lvl9pPr indent="-342900" lvl="8" marL="4114800" algn="ctr">
              <a:lnSpc>
                <a:spcPct val="100000"/>
              </a:lnSpc>
              <a:spcBef>
                <a:spcPts val="0"/>
              </a:spcBef>
              <a:spcAft>
                <a:spcPts val="0"/>
              </a:spcAft>
              <a:buSzPts val="1800"/>
              <a:buChar char="■"/>
              <a:defRPr i="1"/>
            </a:lvl9pPr>
          </a:lstStyle>
          <a:p/>
        </p:txBody>
      </p:sp>
      <p:sp>
        <p:nvSpPr>
          <p:cNvPr id="136" name="Google Shape;136;p31"/>
          <p:cNvSpPr txBox="1"/>
          <p:nvPr/>
        </p:nvSpPr>
        <p:spPr>
          <a:xfrm>
            <a:off x="3593400" y="1181419"/>
            <a:ext cx="19572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1" i="0" lang="en" sz="9600" u="none" cap="none" strike="noStrike">
                <a:solidFill>
                  <a:srgbClr val="97ABBC"/>
                </a:solidFill>
                <a:latin typeface="Arial"/>
                <a:ea typeface="Arial"/>
                <a:cs typeface="Arial"/>
                <a:sym typeface="Arial"/>
              </a:rPr>
              <a:t>“</a:t>
            </a:r>
            <a:endParaRPr b="1" i="0" sz="9600" u="none" cap="none" strike="noStrike">
              <a:solidFill>
                <a:srgbClr val="97ABBC"/>
              </a:solidFill>
              <a:latin typeface="Arial"/>
              <a:ea typeface="Arial"/>
              <a:cs typeface="Arial"/>
              <a:sym typeface="Arial"/>
            </a:endParaRPr>
          </a:p>
        </p:txBody>
      </p:sp>
      <p:sp>
        <p:nvSpPr>
          <p:cNvPr id="137" name="Google Shape;137;p31"/>
          <p:cNvSpPr/>
          <p:nvPr/>
        </p:nvSpPr>
        <p:spPr>
          <a:xfrm>
            <a:off x="5723283" y="1599675"/>
            <a:ext cx="17103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31"/>
          <p:cNvSpPr/>
          <p:nvPr/>
        </p:nvSpPr>
        <p:spPr>
          <a:xfrm>
            <a:off x="7434177" y="1599675"/>
            <a:ext cx="17103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31"/>
          <p:cNvSpPr/>
          <p:nvPr/>
        </p:nvSpPr>
        <p:spPr>
          <a:xfrm>
            <a:off x="0" y="1599675"/>
            <a:ext cx="17103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1"/>
          <p:cNvSpPr/>
          <p:nvPr/>
        </p:nvSpPr>
        <p:spPr>
          <a:xfrm>
            <a:off x="1710425" y="1599675"/>
            <a:ext cx="17103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1"/>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42" name="Shape 142"/>
        <p:cNvGrpSpPr/>
        <p:nvPr/>
      </p:nvGrpSpPr>
      <p:grpSpPr>
        <a:xfrm>
          <a:off x="0" y="0"/>
          <a:ext cx="0" cy="0"/>
          <a:chOff x="0" y="0"/>
          <a:chExt cx="0" cy="0"/>
        </a:xfrm>
      </p:grpSpPr>
      <p:sp>
        <p:nvSpPr>
          <p:cNvPr id="143" name="Google Shape;143;p32"/>
          <p:cNvSpPr txBox="1"/>
          <p:nvPr>
            <p:ph type="title"/>
          </p:nvPr>
        </p:nvSpPr>
        <p:spPr>
          <a:xfrm>
            <a:off x="893700" y="205988"/>
            <a:ext cx="6462600" cy="857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44" name="Google Shape;144;p32"/>
          <p:cNvSpPr txBox="1"/>
          <p:nvPr>
            <p:ph idx="1" type="body"/>
          </p:nvPr>
        </p:nvSpPr>
        <p:spPr>
          <a:xfrm>
            <a:off x="893700" y="1373588"/>
            <a:ext cx="6462600" cy="3552300"/>
          </a:xfrm>
          <a:prstGeom prst="rect">
            <a:avLst/>
          </a:prstGeom>
          <a:noFill/>
          <a:ln>
            <a:noFill/>
          </a:ln>
        </p:spPr>
        <p:txBody>
          <a:bodyPr anchorCtr="0" anchor="t" bIns="91425" lIns="91425" spcFirstLastPara="1" rIns="91425" wrap="square" tIns="91425">
            <a:noAutofit/>
          </a:bodyPr>
          <a:lstStyle>
            <a:lvl1pPr indent="-419100" lvl="0" marL="457200" algn="l">
              <a:lnSpc>
                <a:spcPct val="100000"/>
              </a:lnSpc>
              <a:spcBef>
                <a:spcPts val="600"/>
              </a:spcBef>
              <a:spcAft>
                <a:spcPts val="0"/>
              </a:spcAft>
              <a:buSzPts val="3000"/>
              <a:buChar char="▷"/>
              <a:defRPr/>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45" name="Google Shape;145;p32"/>
          <p:cNvSpPr/>
          <p:nvPr/>
        </p:nvSpPr>
        <p:spPr>
          <a:xfrm>
            <a:off x="7356366" y="5066325"/>
            <a:ext cx="893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32"/>
          <p:cNvSpPr/>
          <p:nvPr/>
        </p:nvSpPr>
        <p:spPr>
          <a:xfrm>
            <a:off x="8250312" y="5066325"/>
            <a:ext cx="893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32"/>
          <p:cNvSpPr/>
          <p:nvPr/>
        </p:nvSpPr>
        <p:spPr>
          <a:xfrm>
            <a:off x="0" y="5066325"/>
            <a:ext cx="8937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32"/>
          <p:cNvSpPr/>
          <p:nvPr/>
        </p:nvSpPr>
        <p:spPr>
          <a:xfrm>
            <a:off x="893710" y="5066325"/>
            <a:ext cx="64626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32"/>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15" name="Shape 15"/>
        <p:cNvGrpSpPr/>
        <p:nvPr/>
      </p:nvGrpSpPr>
      <p:grpSpPr>
        <a:xfrm>
          <a:off x="0" y="0"/>
          <a:ext cx="0" cy="0"/>
          <a:chOff x="0" y="0"/>
          <a:chExt cx="0" cy="0"/>
        </a:xfrm>
      </p:grpSpPr>
      <p:sp>
        <p:nvSpPr>
          <p:cNvPr id="16" name="Google Shape;16;p4"/>
          <p:cNvSpPr txBox="1"/>
          <p:nvPr>
            <p:ph type="title"/>
          </p:nvPr>
        </p:nvSpPr>
        <p:spPr>
          <a:xfrm>
            <a:off x="252413" y="1076325"/>
            <a:ext cx="8643900" cy="1709700"/>
          </a:xfrm>
          <a:prstGeom prst="rect">
            <a:avLst/>
          </a:prstGeom>
          <a:noFill/>
          <a:ln>
            <a:noFill/>
          </a:ln>
        </p:spPr>
        <p:txBody>
          <a:bodyPr anchorCtr="0" anchor="b" bIns="19050" lIns="19050" spcFirstLastPara="1" rIns="19050" wrap="square" tIns="19050">
            <a:normAutofit/>
          </a:bodyPr>
          <a:lstStyle>
            <a:lvl1pPr lvl="0" algn="ctr">
              <a:lnSpc>
                <a:spcPct val="100000"/>
              </a:lnSpc>
              <a:spcBef>
                <a:spcPts val="0"/>
              </a:spcBef>
              <a:spcAft>
                <a:spcPts val="0"/>
              </a:spcAft>
              <a:buClr>
                <a:srgbClr val="535353"/>
              </a:buClr>
              <a:buSzPts val="700"/>
              <a:buNone/>
              <a:defRPr/>
            </a:lvl1pPr>
            <a:lvl2pPr lvl="1" algn="ctr">
              <a:lnSpc>
                <a:spcPct val="100000"/>
              </a:lnSpc>
              <a:spcBef>
                <a:spcPts val="0"/>
              </a:spcBef>
              <a:spcAft>
                <a:spcPts val="0"/>
              </a:spcAft>
              <a:buClr>
                <a:srgbClr val="535353"/>
              </a:buClr>
              <a:buSzPts val="700"/>
              <a:buNone/>
              <a:defRPr/>
            </a:lvl2pPr>
            <a:lvl3pPr lvl="2" algn="ctr">
              <a:lnSpc>
                <a:spcPct val="100000"/>
              </a:lnSpc>
              <a:spcBef>
                <a:spcPts val="0"/>
              </a:spcBef>
              <a:spcAft>
                <a:spcPts val="0"/>
              </a:spcAft>
              <a:buClr>
                <a:srgbClr val="535353"/>
              </a:buClr>
              <a:buSzPts val="700"/>
              <a:buNone/>
              <a:defRPr/>
            </a:lvl3pPr>
            <a:lvl4pPr lvl="3" algn="ctr">
              <a:lnSpc>
                <a:spcPct val="100000"/>
              </a:lnSpc>
              <a:spcBef>
                <a:spcPts val="0"/>
              </a:spcBef>
              <a:spcAft>
                <a:spcPts val="0"/>
              </a:spcAft>
              <a:buClr>
                <a:srgbClr val="535353"/>
              </a:buClr>
              <a:buSzPts val="700"/>
              <a:buNone/>
              <a:defRPr/>
            </a:lvl4pPr>
            <a:lvl5pPr lvl="4" algn="ctr">
              <a:lnSpc>
                <a:spcPct val="100000"/>
              </a:lnSpc>
              <a:spcBef>
                <a:spcPts val="0"/>
              </a:spcBef>
              <a:spcAft>
                <a:spcPts val="0"/>
              </a:spcAft>
              <a:buClr>
                <a:srgbClr val="535353"/>
              </a:buClr>
              <a:buSzPts val="700"/>
              <a:buNone/>
              <a:defRPr/>
            </a:lvl5pPr>
            <a:lvl6pPr lvl="5" algn="ctr">
              <a:lnSpc>
                <a:spcPct val="100000"/>
              </a:lnSpc>
              <a:spcBef>
                <a:spcPts val="0"/>
              </a:spcBef>
              <a:spcAft>
                <a:spcPts val="0"/>
              </a:spcAft>
              <a:buClr>
                <a:srgbClr val="535353"/>
              </a:buClr>
              <a:buSzPts val="700"/>
              <a:buNone/>
              <a:defRPr/>
            </a:lvl6pPr>
            <a:lvl7pPr lvl="6" algn="ctr">
              <a:lnSpc>
                <a:spcPct val="100000"/>
              </a:lnSpc>
              <a:spcBef>
                <a:spcPts val="0"/>
              </a:spcBef>
              <a:spcAft>
                <a:spcPts val="0"/>
              </a:spcAft>
              <a:buClr>
                <a:srgbClr val="535353"/>
              </a:buClr>
              <a:buSzPts val="700"/>
              <a:buNone/>
              <a:defRPr/>
            </a:lvl7pPr>
            <a:lvl8pPr lvl="7" algn="ctr">
              <a:lnSpc>
                <a:spcPct val="100000"/>
              </a:lnSpc>
              <a:spcBef>
                <a:spcPts val="0"/>
              </a:spcBef>
              <a:spcAft>
                <a:spcPts val="0"/>
              </a:spcAft>
              <a:buClr>
                <a:srgbClr val="535353"/>
              </a:buClr>
              <a:buSzPts val="700"/>
              <a:buNone/>
              <a:defRPr/>
            </a:lvl8pPr>
            <a:lvl9pPr lvl="8" algn="ctr">
              <a:lnSpc>
                <a:spcPct val="100000"/>
              </a:lnSpc>
              <a:spcBef>
                <a:spcPts val="0"/>
              </a:spcBef>
              <a:spcAft>
                <a:spcPts val="0"/>
              </a:spcAft>
              <a:buClr>
                <a:srgbClr val="535353"/>
              </a:buClr>
              <a:buSzPts val="700"/>
              <a:buNone/>
              <a:defRPr/>
            </a:lvl9pPr>
          </a:lstStyle>
          <a:p/>
        </p:txBody>
      </p:sp>
      <p:sp>
        <p:nvSpPr>
          <p:cNvPr id="17" name="Google Shape;17;p4"/>
          <p:cNvSpPr txBox="1"/>
          <p:nvPr>
            <p:ph idx="1" type="body"/>
          </p:nvPr>
        </p:nvSpPr>
        <p:spPr>
          <a:xfrm>
            <a:off x="252413" y="2781300"/>
            <a:ext cx="8643900" cy="681000"/>
          </a:xfrm>
          <a:prstGeom prst="rect">
            <a:avLst/>
          </a:prstGeom>
          <a:noFill/>
          <a:ln>
            <a:noFill/>
          </a:ln>
        </p:spPr>
        <p:txBody>
          <a:bodyPr anchorCtr="0" anchor="t" bIns="19050" lIns="19050" spcFirstLastPara="1" rIns="19050" wrap="square" tIns="19050">
            <a:normAutofit/>
          </a:bodyPr>
          <a:lstStyle>
            <a:lvl1pPr indent="-228600" lvl="0" marL="457200" algn="ctr">
              <a:lnSpc>
                <a:spcPct val="100000"/>
              </a:lnSpc>
              <a:spcBef>
                <a:spcPts val="0"/>
              </a:spcBef>
              <a:spcAft>
                <a:spcPts val="0"/>
              </a:spcAft>
              <a:buClr>
                <a:srgbClr val="535353"/>
              </a:buClr>
              <a:buSzPts val="2000"/>
              <a:buFont typeface="Gill Sans"/>
              <a:buNone/>
              <a:defRPr sz="2000"/>
            </a:lvl1pPr>
            <a:lvl2pPr indent="-228600" lvl="1" marL="914400" algn="ctr">
              <a:lnSpc>
                <a:spcPct val="100000"/>
              </a:lnSpc>
              <a:spcBef>
                <a:spcPts val="0"/>
              </a:spcBef>
              <a:spcAft>
                <a:spcPts val="0"/>
              </a:spcAft>
              <a:buClr>
                <a:srgbClr val="535353"/>
              </a:buClr>
              <a:buSzPts val="2000"/>
              <a:buFont typeface="Gill Sans"/>
              <a:buNone/>
              <a:defRPr sz="2000"/>
            </a:lvl2pPr>
            <a:lvl3pPr indent="-228600" lvl="2" marL="1371600" algn="ctr">
              <a:lnSpc>
                <a:spcPct val="100000"/>
              </a:lnSpc>
              <a:spcBef>
                <a:spcPts val="0"/>
              </a:spcBef>
              <a:spcAft>
                <a:spcPts val="0"/>
              </a:spcAft>
              <a:buClr>
                <a:srgbClr val="535353"/>
              </a:buClr>
              <a:buSzPts val="2000"/>
              <a:buFont typeface="Gill Sans"/>
              <a:buNone/>
              <a:defRPr sz="2000"/>
            </a:lvl3pPr>
            <a:lvl4pPr indent="-228600" lvl="3" marL="1828800" algn="ctr">
              <a:lnSpc>
                <a:spcPct val="100000"/>
              </a:lnSpc>
              <a:spcBef>
                <a:spcPts val="0"/>
              </a:spcBef>
              <a:spcAft>
                <a:spcPts val="0"/>
              </a:spcAft>
              <a:buClr>
                <a:srgbClr val="535353"/>
              </a:buClr>
              <a:buSzPts val="2000"/>
              <a:buFont typeface="Gill Sans"/>
              <a:buNone/>
              <a:defRPr sz="2000"/>
            </a:lvl4pPr>
            <a:lvl5pPr indent="-228600" lvl="4" marL="2286000" algn="ctr">
              <a:lnSpc>
                <a:spcPct val="100000"/>
              </a:lnSpc>
              <a:spcBef>
                <a:spcPts val="0"/>
              </a:spcBef>
              <a:spcAft>
                <a:spcPts val="0"/>
              </a:spcAft>
              <a:buClr>
                <a:srgbClr val="535353"/>
              </a:buClr>
              <a:buSzPts val="2000"/>
              <a:buFont typeface="Gill Sans"/>
              <a:buNone/>
              <a:defRPr sz="2000"/>
            </a:lvl5pPr>
            <a:lvl6pPr indent="-266700" lvl="5" marL="2743200" algn="l">
              <a:lnSpc>
                <a:spcPct val="120000"/>
              </a:lnSpc>
              <a:spcBef>
                <a:spcPts val="2400"/>
              </a:spcBef>
              <a:spcAft>
                <a:spcPts val="0"/>
              </a:spcAft>
              <a:buClr>
                <a:srgbClr val="535353"/>
              </a:buClr>
              <a:buSzPts val="600"/>
              <a:buChar char="•"/>
              <a:defRPr/>
            </a:lvl6pPr>
            <a:lvl7pPr indent="-266700" lvl="6" marL="3200400" algn="l">
              <a:lnSpc>
                <a:spcPct val="120000"/>
              </a:lnSpc>
              <a:spcBef>
                <a:spcPts val="2400"/>
              </a:spcBef>
              <a:spcAft>
                <a:spcPts val="0"/>
              </a:spcAft>
              <a:buClr>
                <a:srgbClr val="535353"/>
              </a:buClr>
              <a:buSzPts val="600"/>
              <a:buChar char="•"/>
              <a:defRPr/>
            </a:lvl7pPr>
            <a:lvl8pPr indent="-266700" lvl="7" marL="3657600" algn="l">
              <a:lnSpc>
                <a:spcPct val="120000"/>
              </a:lnSpc>
              <a:spcBef>
                <a:spcPts val="2400"/>
              </a:spcBef>
              <a:spcAft>
                <a:spcPts val="0"/>
              </a:spcAft>
              <a:buClr>
                <a:srgbClr val="535353"/>
              </a:buClr>
              <a:buSzPts val="600"/>
              <a:buChar char="•"/>
              <a:defRPr/>
            </a:lvl8pPr>
            <a:lvl9pPr indent="-266700" lvl="8" marL="4114800" algn="l">
              <a:lnSpc>
                <a:spcPct val="120000"/>
              </a:lnSpc>
              <a:spcBef>
                <a:spcPts val="2400"/>
              </a:spcBef>
              <a:spcAft>
                <a:spcPts val="0"/>
              </a:spcAft>
              <a:buClr>
                <a:srgbClr val="535353"/>
              </a:buClr>
              <a:buSzPts val="600"/>
              <a:buChar char="•"/>
              <a:defRPr/>
            </a:lvl9pPr>
          </a:lstStyle>
          <a:p/>
        </p:txBody>
      </p:sp>
      <p:sp>
        <p:nvSpPr>
          <p:cNvPr id="18" name="Google Shape;18;p4"/>
          <p:cNvSpPr txBox="1"/>
          <p:nvPr>
            <p:ph idx="12" type="sldNum"/>
          </p:nvPr>
        </p:nvSpPr>
        <p:spPr>
          <a:xfrm>
            <a:off x="4491037" y="4905375"/>
            <a:ext cx="157200" cy="177000"/>
          </a:xfrm>
          <a:prstGeom prst="rect">
            <a:avLst/>
          </a:prstGeom>
          <a:noFill/>
          <a:ln>
            <a:noFill/>
          </a:ln>
        </p:spPr>
        <p:txBody>
          <a:bodyPr anchorCtr="0" anchor="t" bIns="19050" lIns="19050" spcFirstLastPara="1" rIns="19050" wrap="square" tIns="19050">
            <a:spAutoFit/>
          </a:bodyPr>
          <a:lstStyle>
            <a:lvl1pPr indent="0" lvl="0"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1pPr>
            <a:lvl2pPr indent="0" lvl="1"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2pPr>
            <a:lvl3pPr indent="0" lvl="2"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3pPr>
            <a:lvl4pPr indent="0" lvl="3"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4pPr>
            <a:lvl5pPr indent="0" lvl="4"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5pPr>
            <a:lvl6pPr indent="0" lvl="5"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6pPr>
            <a:lvl7pPr indent="0" lvl="6"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7pPr>
            <a:lvl8pPr indent="0" lvl="7"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8pPr>
            <a:lvl9pPr indent="0" lvl="8"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0" name="Shape 150"/>
        <p:cNvGrpSpPr/>
        <p:nvPr/>
      </p:nvGrpSpPr>
      <p:grpSpPr>
        <a:xfrm>
          <a:off x="0" y="0"/>
          <a:ext cx="0" cy="0"/>
          <a:chOff x="0" y="0"/>
          <a:chExt cx="0" cy="0"/>
        </a:xfrm>
      </p:grpSpPr>
      <p:sp>
        <p:nvSpPr>
          <p:cNvPr id="151" name="Google Shape;151;p33"/>
          <p:cNvSpPr txBox="1"/>
          <p:nvPr>
            <p:ph type="title"/>
          </p:nvPr>
        </p:nvSpPr>
        <p:spPr>
          <a:xfrm>
            <a:off x="893700" y="205988"/>
            <a:ext cx="6462600" cy="857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52" name="Google Shape;152;p33"/>
          <p:cNvSpPr/>
          <p:nvPr/>
        </p:nvSpPr>
        <p:spPr>
          <a:xfrm>
            <a:off x="7356366" y="5066325"/>
            <a:ext cx="893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33"/>
          <p:cNvSpPr/>
          <p:nvPr/>
        </p:nvSpPr>
        <p:spPr>
          <a:xfrm>
            <a:off x="8250312" y="5066325"/>
            <a:ext cx="893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3"/>
          <p:cNvSpPr/>
          <p:nvPr/>
        </p:nvSpPr>
        <p:spPr>
          <a:xfrm>
            <a:off x="0" y="5066325"/>
            <a:ext cx="8937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3"/>
          <p:cNvSpPr/>
          <p:nvPr/>
        </p:nvSpPr>
        <p:spPr>
          <a:xfrm>
            <a:off x="893710" y="5066325"/>
            <a:ext cx="64626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3"/>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7" name="Shape 157"/>
        <p:cNvGrpSpPr/>
        <p:nvPr/>
      </p:nvGrpSpPr>
      <p:grpSpPr>
        <a:xfrm>
          <a:off x="0" y="0"/>
          <a:ext cx="0" cy="0"/>
          <a:chOff x="0" y="0"/>
          <a:chExt cx="0" cy="0"/>
        </a:xfrm>
      </p:grpSpPr>
      <p:sp>
        <p:nvSpPr>
          <p:cNvPr id="158" name="Google Shape;158;p34"/>
          <p:cNvSpPr txBox="1"/>
          <p:nvPr>
            <p:ph type="ctrTitle"/>
          </p:nvPr>
        </p:nvSpPr>
        <p:spPr>
          <a:xfrm>
            <a:off x="721425" y="2838935"/>
            <a:ext cx="5216700" cy="1159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2185C5"/>
              </a:buClr>
              <a:buSzPts val="4800"/>
              <a:buNone/>
              <a:defRPr sz="4800">
                <a:solidFill>
                  <a:srgbClr val="2185C5"/>
                </a:solidFill>
              </a:defRPr>
            </a:lvl1pPr>
            <a:lvl2pPr lvl="1" algn="l">
              <a:lnSpc>
                <a:spcPct val="100000"/>
              </a:lnSpc>
              <a:spcBef>
                <a:spcPts val="0"/>
              </a:spcBef>
              <a:spcAft>
                <a:spcPts val="0"/>
              </a:spcAft>
              <a:buClr>
                <a:srgbClr val="2185C5"/>
              </a:buClr>
              <a:buSzPts val="4800"/>
              <a:buNone/>
              <a:defRPr sz="4800">
                <a:solidFill>
                  <a:srgbClr val="2185C5"/>
                </a:solidFill>
              </a:defRPr>
            </a:lvl2pPr>
            <a:lvl3pPr lvl="2" algn="l">
              <a:lnSpc>
                <a:spcPct val="100000"/>
              </a:lnSpc>
              <a:spcBef>
                <a:spcPts val="0"/>
              </a:spcBef>
              <a:spcAft>
                <a:spcPts val="0"/>
              </a:spcAft>
              <a:buClr>
                <a:srgbClr val="2185C5"/>
              </a:buClr>
              <a:buSzPts val="4800"/>
              <a:buNone/>
              <a:defRPr sz="4800">
                <a:solidFill>
                  <a:srgbClr val="2185C5"/>
                </a:solidFill>
              </a:defRPr>
            </a:lvl3pPr>
            <a:lvl4pPr lvl="3" algn="l">
              <a:lnSpc>
                <a:spcPct val="100000"/>
              </a:lnSpc>
              <a:spcBef>
                <a:spcPts val="0"/>
              </a:spcBef>
              <a:spcAft>
                <a:spcPts val="0"/>
              </a:spcAft>
              <a:buClr>
                <a:srgbClr val="2185C5"/>
              </a:buClr>
              <a:buSzPts val="4800"/>
              <a:buNone/>
              <a:defRPr sz="4800">
                <a:solidFill>
                  <a:srgbClr val="2185C5"/>
                </a:solidFill>
              </a:defRPr>
            </a:lvl4pPr>
            <a:lvl5pPr lvl="4" algn="l">
              <a:lnSpc>
                <a:spcPct val="100000"/>
              </a:lnSpc>
              <a:spcBef>
                <a:spcPts val="0"/>
              </a:spcBef>
              <a:spcAft>
                <a:spcPts val="0"/>
              </a:spcAft>
              <a:buClr>
                <a:srgbClr val="2185C5"/>
              </a:buClr>
              <a:buSzPts val="4800"/>
              <a:buNone/>
              <a:defRPr sz="4800">
                <a:solidFill>
                  <a:srgbClr val="2185C5"/>
                </a:solidFill>
              </a:defRPr>
            </a:lvl5pPr>
            <a:lvl6pPr lvl="5" algn="l">
              <a:lnSpc>
                <a:spcPct val="100000"/>
              </a:lnSpc>
              <a:spcBef>
                <a:spcPts val="0"/>
              </a:spcBef>
              <a:spcAft>
                <a:spcPts val="0"/>
              </a:spcAft>
              <a:buClr>
                <a:srgbClr val="2185C5"/>
              </a:buClr>
              <a:buSzPts val="4800"/>
              <a:buNone/>
              <a:defRPr sz="4800">
                <a:solidFill>
                  <a:srgbClr val="2185C5"/>
                </a:solidFill>
              </a:defRPr>
            </a:lvl6pPr>
            <a:lvl7pPr lvl="6" algn="l">
              <a:lnSpc>
                <a:spcPct val="100000"/>
              </a:lnSpc>
              <a:spcBef>
                <a:spcPts val="0"/>
              </a:spcBef>
              <a:spcAft>
                <a:spcPts val="0"/>
              </a:spcAft>
              <a:buClr>
                <a:srgbClr val="2185C5"/>
              </a:buClr>
              <a:buSzPts val="4800"/>
              <a:buNone/>
              <a:defRPr sz="4800">
                <a:solidFill>
                  <a:srgbClr val="2185C5"/>
                </a:solidFill>
              </a:defRPr>
            </a:lvl7pPr>
            <a:lvl8pPr lvl="7" algn="l">
              <a:lnSpc>
                <a:spcPct val="100000"/>
              </a:lnSpc>
              <a:spcBef>
                <a:spcPts val="0"/>
              </a:spcBef>
              <a:spcAft>
                <a:spcPts val="0"/>
              </a:spcAft>
              <a:buClr>
                <a:srgbClr val="2185C5"/>
              </a:buClr>
              <a:buSzPts val="4800"/>
              <a:buNone/>
              <a:defRPr sz="4800">
                <a:solidFill>
                  <a:srgbClr val="2185C5"/>
                </a:solidFill>
              </a:defRPr>
            </a:lvl8pPr>
            <a:lvl9pPr lvl="8" algn="l">
              <a:lnSpc>
                <a:spcPct val="100000"/>
              </a:lnSpc>
              <a:spcBef>
                <a:spcPts val="0"/>
              </a:spcBef>
              <a:spcAft>
                <a:spcPts val="0"/>
              </a:spcAft>
              <a:buClr>
                <a:srgbClr val="2185C5"/>
              </a:buClr>
              <a:buSzPts val="4800"/>
              <a:buNone/>
              <a:defRPr sz="4800">
                <a:solidFill>
                  <a:srgbClr val="2185C5"/>
                </a:solidFill>
              </a:defRPr>
            </a:lvl9pPr>
          </a:lstStyle>
          <a:p/>
        </p:txBody>
      </p:sp>
      <p:sp>
        <p:nvSpPr>
          <p:cNvPr id="159" name="Google Shape;159;p34"/>
          <p:cNvSpPr/>
          <p:nvPr/>
        </p:nvSpPr>
        <p:spPr>
          <a:xfrm>
            <a:off x="5938246" y="2533163"/>
            <a:ext cx="7218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4"/>
          <p:cNvSpPr/>
          <p:nvPr/>
        </p:nvSpPr>
        <p:spPr>
          <a:xfrm>
            <a:off x="6659861" y="2533163"/>
            <a:ext cx="7218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34"/>
          <p:cNvSpPr/>
          <p:nvPr/>
        </p:nvSpPr>
        <p:spPr>
          <a:xfrm>
            <a:off x="-1" y="2533163"/>
            <a:ext cx="7218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34"/>
          <p:cNvSpPr/>
          <p:nvPr/>
        </p:nvSpPr>
        <p:spPr>
          <a:xfrm>
            <a:off x="721425" y="2533163"/>
            <a:ext cx="52167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63" name="Shape 163"/>
        <p:cNvGrpSpPr/>
        <p:nvPr/>
      </p:nvGrpSpPr>
      <p:grpSpPr>
        <a:xfrm>
          <a:off x="0" y="0"/>
          <a:ext cx="0" cy="0"/>
          <a:chOff x="0" y="0"/>
          <a:chExt cx="0" cy="0"/>
        </a:xfrm>
      </p:grpSpPr>
      <p:sp>
        <p:nvSpPr>
          <p:cNvPr id="164" name="Google Shape;164;p35"/>
          <p:cNvSpPr/>
          <p:nvPr/>
        </p:nvSpPr>
        <p:spPr>
          <a:xfrm>
            <a:off x="0" y="0"/>
            <a:ext cx="9144000" cy="39930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5"/>
          <p:cNvSpPr txBox="1"/>
          <p:nvPr>
            <p:ph type="ctrTitle"/>
          </p:nvPr>
        </p:nvSpPr>
        <p:spPr>
          <a:xfrm>
            <a:off x="685800" y="1583342"/>
            <a:ext cx="7772400" cy="1159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4800"/>
              <a:buNone/>
              <a:defRPr sz="4800">
                <a:solidFill>
                  <a:srgbClr val="FFFFFF"/>
                </a:solidFill>
              </a:defRPr>
            </a:lvl1pPr>
            <a:lvl2pPr lvl="1" algn="ctr">
              <a:lnSpc>
                <a:spcPct val="100000"/>
              </a:lnSpc>
              <a:spcBef>
                <a:spcPts val="0"/>
              </a:spcBef>
              <a:spcAft>
                <a:spcPts val="0"/>
              </a:spcAft>
              <a:buClr>
                <a:srgbClr val="FFFFFF"/>
              </a:buClr>
              <a:buSzPts val="4800"/>
              <a:buNone/>
              <a:defRPr sz="4800">
                <a:solidFill>
                  <a:srgbClr val="FFFFFF"/>
                </a:solidFill>
              </a:defRPr>
            </a:lvl2pPr>
            <a:lvl3pPr lvl="2" algn="ctr">
              <a:lnSpc>
                <a:spcPct val="100000"/>
              </a:lnSpc>
              <a:spcBef>
                <a:spcPts val="0"/>
              </a:spcBef>
              <a:spcAft>
                <a:spcPts val="0"/>
              </a:spcAft>
              <a:buClr>
                <a:srgbClr val="FFFFFF"/>
              </a:buClr>
              <a:buSzPts val="4800"/>
              <a:buNone/>
              <a:defRPr sz="4800">
                <a:solidFill>
                  <a:srgbClr val="FFFFFF"/>
                </a:solidFill>
              </a:defRPr>
            </a:lvl3pPr>
            <a:lvl4pPr lvl="3" algn="ctr">
              <a:lnSpc>
                <a:spcPct val="100000"/>
              </a:lnSpc>
              <a:spcBef>
                <a:spcPts val="0"/>
              </a:spcBef>
              <a:spcAft>
                <a:spcPts val="0"/>
              </a:spcAft>
              <a:buClr>
                <a:srgbClr val="FFFFFF"/>
              </a:buClr>
              <a:buSzPts val="4800"/>
              <a:buNone/>
              <a:defRPr sz="4800">
                <a:solidFill>
                  <a:srgbClr val="FFFFFF"/>
                </a:solidFill>
              </a:defRPr>
            </a:lvl4pPr>
            <a:lvl5pPr lvl="4" algn="ctr">
              <a:lnSpc>
                <a:spcPct val="100000"/>
              </a:lnSpc>
              <a:spcBef>
                <a:spcPts val="0"/>
              </a:spcBef>
              <a:spcAft>
                <a:spcPts val="0"/>
              </a:spcAft>
              <a:buClr>
                <a:srgbClr val="FFFFFF"/>
              </a:buClr>
              <a:buSzPts val="4800"/>
              <a:buNone/>
              <a:defRPr sz="4800">
                <a:solidFill>
                  <a:srgbClr val="FFFFFF"/>
                </a:solidFill>
              </a:defRPr>
            </a:lvl5pPr>
            <a:lvl6pPr lvl="5" algn="ctr">
              <a:lnSpc>
                <a:spcPct val="100000"/>
              </a:lnSpc>
              <a:spcBef>
                <a:spcPts val="0"/>
              </a:spcBef>
              <a:spcAft>
                <a:spcPts val="0"/>
              </a:spcAft>
              <a:buClr>
                <a:srgbClr val="FFFFFF"/>
              </a:buClr>
              <a:buSzPts val="4800"/>
              <a:buNone/>
              <a:defRPr sz="4800">
                <a:solidFill>
                  <a:srgbClr val="FFFFFF"/>
                </a:solidFill>
              </a:defRPr>
            </a:lvl6pPr>
            <a:lvl7pPr lvl="6" algn="ctr">
              <a:lnSpc>
                <a:spcPct val="100000"/>
              </a:lnSpc>
              <a:spcBef>
                <a:spcPts val="0"/>
              </a:spcBef>
              <a:spcAft>
                <a:spcPts val="0"/>
              </a:spcAft>
              <a:buClr>
                <a:srgbClr val="FFFFFF"/>
              </a:buClr>
              <a:buSzPts val="4800"/>
              <a:buNone/>
              <a:defRPr sz="4800">
                <a:solidFill>
                  <a:srgbClr val="FFFFFF"/>
                </a:solidFill>
              </a:defRPr>
            </a:lvl7pPr>
            <a:lvl8pPr lvl="7" algn="ctr">
              <a:lnSpc>
                <a:spcPct val="100000"/>
              </a:lnSpc>
              <a:spcBef>
                <a:spcPts val="0"/>
              </a:spcBef>
              <a:spcAft>
                <a:spcPts val="0"/>
              </a:spcAft>
              <a:buClr>
                <a:srgbClr val="FFFFFF"/>
              </a:buClr>
              <a:buSzPts val="4800"/>
              <a:buNone/>
              <a:defRPr sz="4800">
                <a:solidFill>
                  <a:srgbClr val="FFFFFF"/>
                </a:solidFill>
              </a:defRPr>
            </a:lvl8pPr>
            <a:lvl9pPr lvl="8" algn="ctr">
              <a:lnSpc>
                <a:spcPct val="100000"/>
              </a:lnSpc>
              <a:spcBef>
                <a:spcPts val="0"/>
              </a:spcBef>
              <a:spcAft>
                <a:spcPts val="0"/>
              </a:spcAft>
              <a:buClr>
                <a:srgbClr val="FFFFFF"/>
              </a:buClr>
              <a:buSzPts val="4800"/>
              <a:buNone/>
              <a:defRPr sz="4800">
                <a:solidFill>
                  <a:srgbClr val="FFFFFF"/>
                </a:solidFill>
              </a:defRPr>
            </a:lvl9pPr>
          </a:lstStyle>
          <a:p/>
        </p:txBody>
      </p:sp>
      <p:sp>
        <p:nvSpPr>
          <p:cNvPr id="166" name="Google Shape;166;p35"/>
          <p:cNvSpPr txBox="1"/>
          <p:nvPr>
            <p:ph idx="1" type="subTitle"/>
          </p:nvPr>
        </p:nvSpPr>
        <p:spPr>
          <a:xfrm>
            <a:off x="685800" y="2840053"/>
            <a:ext cx="7772400" cy="7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2400"/>
              <a:buNone/>
              <a:defRPr b="1" sz="2400">
                <a:solidFill>
                  <a:srgbClr val="FFFFFF"/>
                </a:solidFill>
              </a:defRPr>
            </a:lvl1pPr>
            <a:lvl2pPr lvl="1" algn="ctr">
              <a:lnSpc>
                <a:spcPct val="100000"/>
              </a:lnSpc>
              <a:spcBef>
                <a:spcPts val="0"/>
              </a:spcBef>
              <a:spcAft>
                <a:spcPts val="0"/>
              </a:spcAft>
              <a:buClr>
                <a:srgbClr val="FFFFFF"/>
              </a:buClr>
              <a:buSzPts val="2400"/>
              <a:buNone/>
              <a:defRPr b="1">
                <a:solidFill>
                  <a:srgbClr val="FFFFFF"/>
                </a:solidFill>
              </a:defRPr>
            </a:lvl2pPr>
            <a:lvl3pPr lvl="2" algn="ctr">
              <a:lnSpc>
                <a:spcPct val="100000"/>
              </a:lnSpc>
              <a:spcBef>
                <a:spcPts val="0"/>
              </a:spcBef>
              <a:spcAft>
                <a:spcPts val="0"/>
              </a:spcAft>
              <a:buClr>
                <a:srgbClr val="FFFFFF"/>
              </a:buClr>
              <a:buSzPts val="2400"/>
              <a:buNone/>
              <a:defRPr b="1">
                <a:solidFill>
                  <a:srgbClr val="FFFFFF"/>
                </a:solidFill>
              </a:defRPr>
            </a:lvl3pPr>
            <a:lvl4pPr lvl="3" algn="ctr">
              <a:lnSpc>
                <a:spcPct val="100000"/>
              </a:lnSpc>
              <a:spcBef>
                <a:spcPts val="0"/>
              </a:spcBef>
              <a:spcAft>
                <a:spcPts val="0"/>
              </a:spcAft>
              <a:buClr>
                <a:srgbClr val="FFFFFF"/>
              </a:buClr>
              <a:buSzPts val="2400"/>
              <a:buNone/>
              <a:defRPr b="1" sz="2400">
                <a:solidFill>
                  <a:srgbClr val="FFFFFF"/>
                </a:solidFill>
              </a:defRPr>
            </a:lvl4pPr>
            <a:lvl5pPr lvl="4" algn="ctr">
              <a:lnSpc>
                <a:spcPct val="100000"/>
              </a:lnSpc>
              <a:spcBef>
                <a:spcPts val="0"/>
              </a:spcBef>
              <a:spcAft>
                <a:spcPts val="0"/>
              </a:spcAft>
              <a:buClr>
                <a:srgbClr val="FFFFFF"/>
              </a:buClr>
              <a:buSzPts val="2400"/>
              <a:buNone/>
              <a:defRPr b="1" sz="2400">
                <a:solidFill>
                  <a:srgbClr val="FFFFFF"/>
                </a:solidFill>
              </a:defRPr>
            </a:lvl5pPr>
            <a:lvl6pPr lvl="5" algn="ctr">
              <a:lnSpc>
                <a:spcPct val="100000"/>
              </a:lnSpc>
              <a:spcBef>
                <a:spcPts val="0"/>
              </a:spcBef>
              <a:spcAft>
                <a:spcPts val="0"/>
              </a:spcAft>
              <a:buClr>
                <a:srgbClr val="FFFFFF"/>
              </a:buClr>
              <a:buSzPts val="2400"/>
              <a:buNone/>
              <a:defRPr b="1" sz="2400">
                <a:solidFill>
                  <a:srgbClr val="FFFFFF"/>
                </a:solidFill>
              </a:defRPr>
            </a:lvl6pPr>
            <a:lvl7pPr lvl="6" algn="ctr">
              <a:lnSpc>
                <a:spcPct val="100000"/>
              </a:lnSpc>
              <a:spcBef>
                <a:spcPts val="0"/>
              </a:spcBef>
              <a:spcAft>
                <a:spcPts val="0"/>
              </a:spcAft>
              <a:buClr>
                <a:srgbClr val="FFFFFF"/>
              </a:buClr>
              <a:buSzPts val="2400"/>
              <a:buNone/>
              <a:defRPr b="1" sz="2400">
                <a:solidFill>
                  <a:srgbClr val="FFFFFF"/>
                </a:solidFill>
              </a:defRPr>
            </a:lvl7pPr>
            <a:lvl8pPr lvl="7" algn="ctr">
              <a:lnSpc>
                <a:spcPct val="100000"/>
              </a:lnSpc>
              <a:spcBef>
                <a:spcPts val="0"/>
              </a:spcBef>
              <a:spcAft>
                <a:spcPts val="0"/>
              </a:spcAft>
              <a:buClr>
                <a:srgbClr val="FFFFFF"/>
              </a:buClr>
              <a:buSzPts val="2400"/>
              <a:buNone/>
              <a:defRPr b="1" sz="2400">
                <a:solidFill>
                  <a:srgbClr val="FFFFFF"/>
                </a:solidFill>
              </a:defRPr>
            </a:lvl8pPr>
            <a:lvl9pPr lvl="8" algn="ctr">
              <a:lnSpc>
                <a:spcPct val="100000"/>
              </a:lnSpc>
              <a:spcBef>
                <a:spcPts val="0"/>
              </a:spcBef>
              <a:spcAft>
                <a:spcPts val="0"/>
              </a:spcAft>
              <a:buClr>
                <a:srgbClr val="FFFFFF"/>
              </a:buClr>
              <a:buSzPts val="2400"/>
              <a:buNone/>
              <a:defRPr b="1" sz="2400">
                <a:solidFill>
                  <a:srgbClr val="FFFFFF"/>
                </a:solidFill>
              </a:defRPr>
            </a:lvl9pPr>
          </a:lstStyle>
          <a:p/>
        </p:txBody>
      </p:sp>
      <p:sp>
        <p:nvSpPr>
          <p:cNvPr id="167" name="Google Shape;167;p35"/>
          <p:cNvSpPr/>
          <p:nvPr/>
        </p:nvSpPr>
        <p:spPr>
          <a:xfrm>
            <a:off x="3047704" y="3992850"/>
            <a:ext cx="3047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35"/>
          <p:cNvSpPr/>
          <p:nvPr/>
        </p:nvSpPr>
        <p:spPr>
          <a:xfrm>
            <a:off x="6096271" y="3992850"/>
            <a:ext cx="3047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35"/>
          <p:cNvSpPr/>
          <p:nvPr/>
        </p:nvSpPr>
        <p:spPr>
          <a:xfrm>
            <a:off x="1" y="3992850"/>
            <a:ext cx="30477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35"/>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71" name="Shape 171"/>
        <p:cNvGrpSpPr/>
        <p:nvPr/>
      </p:nvGrpSpPr>
      <p:grpSpPr>
        <a:xfrm>
          <a:off x="0" y="0"/>
          <a:ext cx="0" cy="0"/>
          <a:chOff x="0" y="0"/>
          <a:chExt cx="0" cy="0"/>
        </a:xfrm>
      </p:grpSpPr>
      <p:sp>
        <p:nvSpPr>
          <p:cNvPr id="172" name="Google Shape;172;p36"/>
          <p:cNvSpPr txBox="1"/>
          <p:nvPr>
            <p:ph type="title"/>
          </p:nvPr>
        </p:nvSpPr>
        <p:spPr>
          <a:xfrm>
            <a:off x="893700" y="205988"/>
            <a:ext cx="6462600" cy="857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73" name="Google Shape;173;p36"/>
          <p:cNvSpPr txBox="1"/>
          <p:nvPr>
            <p:ph idx="1" type="body"/>
          </p:nvPr>
        </p:nvSpPr>
        <p:spPr>
          <a:xfrm>
            <a:off x="893625" y="1200150"/>
            <a:ext cx="3136800" cy="3725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74" name="Google Shape;174;p36"/>
          <p:cNvSpPr txBox="1"/>
          <p:nvPr>
            <p:ph idx="2" type="body"/>
          </p:nvPr>
        </p:nvSpPr>
        <p:spPr>
          <a:xfrm>
            <a:off x="4219456" y="1200150"/>
            <a:ext cx="3136800" cy="3725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75" name="Google Shape;175;p36"/>
          <p:cNvSpPr/>
          <p:nvPr/>
        </p:nvSpPr>
        <p:spPr>
          <a:xfrm>
            <a:off x="7356366" y="5066325"/>
            <a:ext cx="893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36"/>
          <p:cNvSpPr/>
          <p:nvPr/>
        </p:nvSpPr>
        <p:spPr>
          <a:xfrm>
            <a:off x="8250312" y="5066325"/>
            <a:ext cx="893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36"/>
          <p:cNvSpPr/>
          <p:nvPr/>
        </p:nvSpPr>
        <p:spPr>
          <a:xfrm>
            <a:off x="0" y="5066325"/>
            <a:ext cx="8937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36"/>
          <p:cNvSpPr/>
          <p:nvPr/>
        </p:nvSpPr>
        <p:spPr>
          <a:xfrm>
            <a:off x="893710" y="5066325"/>
            <a:ext cx="64626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36"/>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80" name="Shape 180"/>
        <p:cNvGrpSpPr/>
        <p:nvPr/>
      </p:nvGrpSpPr>
      <p:grpSpPr>
        <a:xfrm>
          <a:off x="0" y="0"/>
          <a:ext cx="0" cy="0"/>
          <a:chOff x="0" y="0"/>
          <a:chExt cx="0" cy="0"/>
        </a:xfrm>
      </p:grpSpPr>
      <p:sp>
        <p:nvSpPr>
          <p:cNvPr id="181" name="Google Shape;181;p37"/>
          <p:cNvSpPr txBox="1"/>
          <p:nvPr>
            <p:ph type="title"/>
          </p:nvPr>
        </p:nvSpPr>
        <p:spPr>
          <a:xfrm>
            <a:off x="893700" y="205988"/>
            <a:ext cx="6462600" cy="857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82" name="Google Shape;182;p37"/>
          <p:cNvSpPr txBox="1"/>
          <p:nvPr>
            <p:ph idx="1" type="body"/>
          </p:nvPr>
        </p:nvSpPr>
        <p:spPr>
          <a:xfrm>
            <a:off x="893700" y="1200150"/>
            <a:ext cx="2371200" cy="37257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183" name="Google Shape;183;p37"/>
          <p:cNvSpPr txBox="1"/>
          <p:nvPr>
            <p:ph idx="2" type="body"/>
          </p:nvPr>
        </p:nvSpPr>
        <p:spPr>
          <a:xfrm>
            <a:off x="3386404" y="1200150"/>
            <a:ext cx="2371200" cy="37257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184" name="Google Shape;184;p37"/>
          <p:cNvSpPr txBox="1"/>
          <p:nvPr>
            <p:ph idx="3" type="body"/>
          </p:nvPr>
        </p:nvSpPr>
        <p:spPr>
          <a:xfrm>
            <a:off x="5879107" y="1200150"/>
            <a:ext cx="2371200" cy="37257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185" name="Google Shape;185;p37"/>
          <p:cNvSpPr/>
          <p:nvPr/>
        </p:nvSpPr>
        <p:spPr>
          <a:xfrm>
            <a:off x="7356366" y="5066325"/>
            <a:ext cx="893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37"/>
          <p:cNvSpPr/>
          <p:nvPr/>
        </p:nvSpPr>
        <p:spPr>
          <a:xfrm>
            <a:off x="8250312" y="5066325"/>
            <a:ext cx="893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37"/>
          <p:cNvSpPr/>
          <p:nvPr/>
        </p:nvSpPr>
        <p:spPr>
          <a:xfrm>
            <a:off x="0" y="5066325"/>
            <a:ext cx="8937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7"/>
          <p:cNvSpPr/>
          <p:nvPr/>
        </p:nvSpPr>
        <p:spPr>
          <a:xfrm>
            <a:off x="893710" y="5066325"/>
            <a:ext cx="64626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37"/>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0" name="Shape 190"/>
        <p:cNvGrpSpPr/>
        <p:nvPr/>
      </p:nvGrpSpPr>
      <p:grpSpPr>
        <a:xfrm>
          <a:off x="0" y="0"/>
          <a:ext cx="0" cy="0"/>
          <a:chOff x="0" y="0"/>
          <a:chExt cx="0" cy="0"/>
        </a:xfrm>
      </p:grpSpPr>
      <p:sp>
        <p:nvSpPr>
          <p:cNvPr id="191" name="Google Shape;191;p38"/>
          <p:cNvSpPr txBox="1"/>
          <p:nvPr>
            <p:ph idx="1" type="body"/>
          </p:nvPr>
        </p:nvSpPr>
        <p:spPr>
          <a:xfrm>
            <a:off x="893700" y="4649963"/>
            <a:ext cx="6462600" cy="350700"/>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360"/>
              </a:spcBef>
              <a:spcAft>
                <a:spcPts val="0"/>
              </a:spcAft>
              <a:buClr>
                <a:srgbClr val="2185C5"/>
              </a:buClr>
              <a:buSzPts val="1400"/>
              <a:buNone/>
              <a:defRPr sz="1400">
                <a:solidFill>
                  <a:srgbClr val="2185C5"/>
                </a:solidFill>
              </a:defRPr>
            </a:lvl1pPr>
          </a:lstStyle>
          <a:p/>
        </p:txBody>
      </p:sp>
      <p:sp>
        <p:nvSpPr>
          <p:cNvPr id="192" name="Google Shape;192;p38"/>
          <p:cNvSpPr/>
          <p:nvPr/>
        </p:nvSpPr>
        <p:spPr>
          <a:xfrm>
            <a:off x="7356366" y="5066325"/>
            <a:ext cx="893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38"/>
          <p:cNvSpPr/>
          <p:nvPr/>
        </p:nvSpPr>
        <p:spPr>
          <a:xfrm>
            <a:off x="8250312" y="5066325"/>
            <a:ext cx="893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8"/>
          <p:cNvSpPr/>
          <p:nvPr/>
        </p:nvSpPr>
        <p:spPr>
          <a:xfrm>
            <a:off x="0" y="5066325"/>
            <a:ext cx="8937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38"/>
          <p:cNvSpPr/>
          <p:nvPr/>
        </p:nvSpPr>
        <p:spPr>
          <a:xfrm>
            <a:off x="893710" y="5066325"/>
            <a:ext cx="64626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38"/>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7" name="Shape 197"/>
        <p:cNvGrpSpPr/>
        <p:nvPr/>
      </p:nvGrpSpPr>
      <p:grpSpPr>
        <a:xfrm>
          <a:off x="0" y="0"/>
          <a:ext cx="0" cy="0"/>
          <a:chOff x="0" y="0"/>
          <a:chExt cx="0" cy="0"/>
        </a:xfrm>
      </p:grpSpPr>
      <p:sp>
        <p:nvSpPr>
          <p:cNvPr id="198" name="Google Shape;198;p39"/>
          <p:cNvSpPr/>
          <p:nvPr/>
        </p:nvSpPr>
        <p:spPr>
          <a:xfrm>
            <a:off x="7356366" y="5066325"/>
            <a:ext cx="893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39"/>
          <p:cNvSpPr/>
          <p:nvPr/>
        </p:nvSpPr>
        <p:spPr>
          <a:xfrm>
            <a:off x="8250312" y="5066325"/>
            <a:ext cx="893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39"/>
          <p:cNvSpPr/>
          <p:nvPr/>
        </p:nvSpPr>
        <p:spPr>
          <a:xfrm>
            <a:off x="0" y="5066325"/>
            <a:ext cx="8937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39"/>
          <p:cNvSpPr/>
          <p:nvPr/>
        </p:nvSpPr>
        <p:spPr>
          <a:xfrm>
            <a:off x="893710" y="5066325"/>
            <a:ext cx="64626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39"/>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background">
  <p:cSld name="BLANK_1">
    <p:bg>
      <p:bgPr>
        <a:solidFill>
          <a:srgbClr val="2185C5"/>
        </a:solidFill>
      </p:bgPr>
    </p:bg>
    <p:spTree>
      <p:nvGrpSpPr>
        <p:cNvPr id="203" name="Shape 203"/>
        <p:cNvGrpSpPr/>
        <p:nvPr/>
      </p:nvGrpSpPr>
      <p:grpSpPr>
        <a:xfrm>
          <a:off x="0" y="0"/>
          <a:ext cx="0" cy="0"/>
          <a:chOff x="0" y="0"/>
          <a:chExt cx="0" cy="0"/>
        </a:xfrm>
      </p:grpSpPr>
      <p:sp>
        <p:nvSpPr>
          <p:cNvPr id="204" name="Google Shape;204;p40"/>
          <p:cNvSpPr/>
          <p:nvPr/>
        </p:nvSpPr>
        <p:spPr>
          <a:xfrm>
            <a:off x="7356366" y="5066325"/>
            <a:ext cx="893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40"/>
          <p:cNvSpPr/>
          <p:nvPr/>
        </p:nvSpPr>
        <p:spPr>
          <a:xfrm>
            <a:off x="8250312" y="5066325"/>
            <a:ext cx="893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40"/>
          <p:cNvSpPr/>
          <p:nvPr/>
        </p:nvSpPr>
        <p:spPr>
          <a:xfrm>
            <a:off x="0" y="5066325"/>
            <a:ext cx="893700" cy="77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40"/>
          <p:cNvSpPr/>
          <p:nvPr/>
        </p:nvSpPr>
        <p:spPr>
          <a:xfrm>
            <a:off x="893710" y="5066325"/>
            <a:ext cx="64626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40"/>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_2">
    <p:bg>
      <p:bgPr>
        <a:solidFill>
          <a:schemeClr val="lt2"/>
        </a:solidFill>
      </p:bgPr>
    </p:bg>
    <p:spTree>
      <p:nvGrpSpPr>
        <p:cNvPr id="209" name="Shape 209"/>
        <p:cNvGrpSpPr/>
        <p:nvPr/>
      </p:nvGrpSpPr>
      <p:grpSpPr>
        <a:xfrm>
          <a:off x="0" y="0"/>
          <a:ext cx="0" cy="0"/>
          <a:chOff x="0" y="0"/>
          <a:chExt cx="0" cy="0"/>
        </a:xfrm>
      </p:grpSpPr>
      <p:sp>
        <p:nvSpPr>
          <p:cNvPr id="210" name="Google Shape;210;p41"/>
          <p:cNvSpPr/>
          <p:nvPr/>
        </p:nvSpPr>
        <p:spPr>
          <a:xfrm>
            <a:off x="1" y="0"/>
            <a:ext cx="9144000" cy="5143500"/>
          </a:xfrm>
          <a:prstGeom prst="rect">
            <a:avLst/>
          </a:prstGeom>
          <a:blipFill rotWithShape="1">
            <a:blip r:embed="rId2">
              <a:alphaModFix amt="40000"/>
            </a:blip>
            <a:tile algn="tl" flip="xy" tx="-133350" sx="84997" ty="330200" sy="84997"/>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41"/>
          <p:cNvSpPr/>
          <p:nvPr/>
        </p:nvSpPr>
        <p:spPr>
          <a:xfrm>
            <a:off x="980903" y="950797"/>
            <a:ext cx="7182300" cy="3231000"/>
          </a:xfrm>
          <a:prstGeom prst="rect">
            <a:avLst/>
          </a:prstGeom>
          <a:solidFill>
            <a:schemeClr val="lt1"/>
          </a:solidFill>
          <a:ln>
            <a:noFill/>
          </a:ln>
          <a:effectLst>
            <a:outerShdw blurRad="50800" rotWithShape="0" algn="ctr">
              <a:srgbClr val="000000">
                <a:alpha val="6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41"/>
          <p:cNvSpPr/>
          <p:nvPr/>
        </p:nvSpPr>
        <p:spPr>
          <a:xfrm>
            <a:off x="1085851" y="1058711"/>
            <a:ext cx="6972300" cy="302610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41"/>
          <p:cNvSpPr/>
          <p:nvPr/>
        </p:nvSpPr>
        <p:spPr>
          <a:xfrm>
            <a:off x="3851910" y="950797"/>
            <a:ext cx="1440300" cy="548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4" name="Google Shape;214;p41"/>
          <p:cNvGrpSpPr/>
          <p:nvPr/>
        </p:nvGrpSpPr>
        <p:grpSpPr>
          <a:xfrm>
            <a:off x="3937718" y="950797"/>
            <a:ext cx="1268754" cy="483971"/>
            <a:chOff x="5318306" y="1386268"/>
            <a:chExt cx="1567331" cy="645295"/>
          </a:xfrm>
        </p:grpSpPr>
        <p:cxnSp>
          <p:nvCxnSpPr>
            <p:cNvPr id="215" name="Google Shape;215;p41"/>
            <p:cNvCxnSpPr/>
            <p:nvPr/>
          </p:nvCxnSpPr>
          <p:spPr>
            <a:xfrm>
              <a:off x="5318306" y="1386268"/>
              <a:ext cx="0" cy="64020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216" name="Google Shape;216;p41"/>
            <p:cNvCxnSpPr/>
            <p:nvPr/>
          </p:nvCxnSpPr>
          <p:spPr>
            <a:xfrm>
              <a:off x="6885637" y="1386268"/>
              <a:ext cx="0" cy="64020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217" name="Google Shape;217;p41"/>
            <p:cNvCxnSpPr/>
            <p:nvPr/>
          </p:nvCxnSpPr>
          <p:spPr>
            <a:xfrm>
              <a:off x="5318306" y="2031563"/>
              <a:ext cx="1567200" cy="0"/>
            </a:xfrm>
            <a:prstGeom prst="straightConnector1">
              <a:avLst/>
            </a:prstGeom>
            <a:solidFill>
              <a:srgbClr val="262626"/>
            </a:solidFill>
            <a:ln cap="flat" cmpd="sng" w="9525">
              <a:solidFill>
                <a:srgbClr val="262626"/>
              </a:solidFill>
              <a:prstDash val="solid"/>
              <a:miter lim="800000"/>
              <a:headEnd len="sm" w="sm" type="none"/>
              <a:tailEnd len="sm" w="sm" type="none"/>
            </a:ln>
          </p:spPr>
        </p:cxnSp>
      </p:grpSp>
      <p:sp>
        <p:nvSpPr>
          <p:cNvPr id="218" name="Google Shape;218;p41"/>
          <p:cNvSpPr txBox="1"/>
          <p:nvPr>
            <p:ph type="ctrTitle"/>
          </p:nvPr>
        </p:nvSpPr>
        <p:spPr>
          <a:xfrm>
            <a:off x="1171281" y="1568447"/>
            <a:ext cx="6801600" cy="1943100"/>
          </a:xfrm>
          <a:prstGeom prst="rect">
            <a:avLst/>
          </a:prstGeom>
          <a:noFill/>
          <a:ln>
            <a:noFill/>
          </a:ln>
        </p:spPr>
        <p:txBody>
          <a:bodyPr anchorCtr="0" anchor="ctr" bIns="45700" lIns="91425" spcFirstLastPara="1" rIns="91425" wrap="square" tIns="45700">
            <a:noAutofit/>
          </a:bodyPr>
          <a:lstStyle>
            <a:lvl1pPr lvl="0" marR="0" algn="ctr">
              <a:lnSpc>
                <a:spcPct val="83000"/>
              </a:lnSpc>
              <a:spcBef>
                <a:spcPts val="0"/>
              </a:spcBef>
              <a:spcAft>
                <a:spcPts val="0"/>
              </a:spcAft>
              <a:buClr>
                <a:srgbClr val="262626"/>
              </a:buClr>
              <a:buSzPts val="7200"/>
              <a:buFont typeface="Garamond"/>
              <a:buNone/>
              <a:defRPr b="0" i="0" sz="7200" u="none" cap="none" strike="noStrike">
                <a:solidFill>
                  <a:srgbClr val="262626"/>
                </a:solidFill>
                <a:latin typeface="Garamond"/>
                <a:ea typeface="Garamond"/>
                <a:cs typeface="Garamond"/>
                <a:sym typeface="Garamond"/>
              </a:defRPr>
            </a:lvl1pPr>
            <a:lvl2pPr lvl="1" algn="l">
              <a:lnSpc>
                <a:spcPct val="100000"/>
              </a:lnSpc>
              <a:spcBef>
                <a:spcPts val="0"/>
              </a:spcBef>
              <a:spcAft>
                <a:spcPts val="0"/>
              </a:spcAft>
              <a:buSzPts val="3600"/>
              <a:buNone/>
              <a:defRPr sz="1800"/>
            </a:lvl2pPr>
            <a:lvl3pPr lvl="2" algn="l">
              <a:lnSpc>
                <a:spcPct val="100000"/>
              </a:lnSpc>
              <a:spcBef>
                <a:spcPts val="0"/>
              </a:spcBef>
              <a:spcAft>
                <a:spcPts val="0"/>
              </a:spcAft>
              <a:buSzPts val="3600"/>
              <a:buNone/>
              <a:defRPr sz="1800"/>
            </a:lvl3pPr>
            <a:lvl4pPr lvl="3" algn="l">
              <a:lnSpc>
                <a:spcPct val="100000"/>
              </a:lnSpc>
              <a:spcBef>
                <a:spcPts val="0"/>
              </a:spcBef>
              <a:spcAft>
                <a:spcPts val="0"/>
              </a:spcAft>
              <a:buSzPts val="3600"/>
              <a:buNone/>
              <a:defRPr sz="1800"/>
            </a:lvl4pPr>
            <a:lvl5pPr lvl="4" algn="l">
              <a:lnSpc>
                <a:spcPct val="100000"/>
              </a:lnSpc>
              <a:spcBef>
                <a:spcPts val="0"/>
              </a:spcBef>
              <a:spcAft>
                <a:spcPts val="0"/>
              </a:spcAft>
              <a:buSzPts val="3600"/>
              <a:buNone/>
              <a:defRPr sz="1800"/>
            </a:lvl5pPr>
            <a:lvl6pPr lvl="5" algn="l">
              <a:lnSpc>
                <a:spcPct val="100000"/>
              </a:lnSpc>
              <a:spcBef>
                <a:spcPts val="0"/>
              </a:spcBef>
              <a:spcAft>
                <a:spcPts val="0"/>
              </a:spcAft>
              <a:buSzPts val="3600"/>
              <a:buNone/>
              <a:defRPr sz="1800"/>
            </a:lvl6pPr>
            <a:lvl7pPr lvl="6" algn="l">
              <a:lnSpc>
                <a:spcPct val="100000"/>
              </a:lnSpc>
              <a:spcBef>
                <a:spcPts val="0"/>
              </a:spcBef>
              <a:spcAft>
                <a:spcPts val="0"/>
              </a:spcAft>
              <a:buSzPts val="3600"/>
              <a:buNone/>
              <a:defRPr sz="1800"/>
            </a:lvl7pPr>
            <a:lvl8pPr lvl="7" algn="l">
              <a:lnSpc>
                <a:spcPct val="100000"/>
              </a:lnSpc>
              <a:spcBef>
                <a:spcPts val="0"/>
              </a:spcBef>
              <a:spcAft>
                <a:spcPts val="0"/>
              </a:spcAft>
              <a:buSzPts val="3600"/>
              <a:buNone/>
              <a:defRPr sz="1800"/>
            </a:lvl8pPr>
            <a:lvl9pPr lvl="8" algn="l">
              <a:lnSpc>
                <a:spcPct val="100000"/>
              </a:lnSpc>
              <a:spcBef>
                <a:spcPts val="0"/>
              </a:spcBef>
              <a:spcAft>
                <a:spcPts val="0"/>
              </a:spcAft>
              <a:buSzPts val="3600"/>
              <a:buNone/>
              <a:defRPr sz="1800"/>
            </a:lvl9pPr>
          </a:lstStyle>
          <a:p/>
        </p:txBody>
      </p:sp>
      <p:sp>
        <p:nvSpPr>
          <p:cNvPr id="219" name="Google Shape;219;p41"/>
          <p:cNvSpPr txBox="1"/>
          <p:nvPr>
            <p:ph idx="1" type="subTitle"/>
          </p:nvPr>
        </p:nvSpPr>
        <p:spPr>
          <a:xfrm>
            <a:off x="1171575" y="3511547"/>
            <a:ext cx="6803100" cy="342900"/>
          </a:xfrm>
          <a:prstGeom prst="rect">
            <a:avLst/>
          </a:prstGeom>
          <a:noFill/>
          <a:ln>
            <a:noFill/>
          </a:ln>
        </p:spPr>
        <p:txBody>
          <a:bodyPr anchorCtr="0" anchor="t" bIns="45700" lIns="91425" spcFirstLastPara="1" rIns="91425" wrap="square" tIns="45700">
            <a:noAutofit/>
          </a:bodyPr>
          <a:lstStyle>
            <a:lvl1pPr lvl="0" marR="0" algn="ctr">
              <a:lnSpc>
                <a:spcPct val="100000"/>
              </a:lnSpc>
              <a:spcBef>
                <a:spcPts val="0"/>
              </a:spcBef>
              <a:spcAft>
                <a:spcPts val="0"/>
              </a:spcAft>
              <a:buClr>
                <a:srgbClr val="262626"/>
              </a:buClr>
              <a:buSzPts val="1600"/>
              <a:buFont typeface="Garamond"/>
              <a:buNone/>
              <a:defRPr b="0" i="0" sz="1600" u="none" cap="none" strike="noStrike">
                <a:solidFill>
                  <a:srgbClr val="292733"/>
                </a:solidFill>
                <a:latin typeface="Garamond"/>
                <a:ea typeface="Garamond"/>
                <a:cs typeface="Garamond"/>
                <a:sym typeface="Garamond"/>
              </a:defRPr>
            </a:lvl1pPr>
            <a:lvl2pPr lvl="1" marR="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2pPr>
            <a:lvl3pPr lvl="2" marR="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3pPr>
            <a:lvl4pPr lvl="3" marR="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4pPr>
            <a:lvl5pPr lvl="4" marR="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5pPr>
            <a:lvl6pPr lvl="5" marR="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6pPr>
            <a:lvl7pPr lvl="6" marR="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7pPr>
            <a:lvl8pPr lvl="7" marR="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8pPr>
            <a:lvl9pPr lvl="8" marR="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9pPr>
          </a:lstStyle>
          <a:p/>
        </p:txBody>
      </p:sp>
      <p:sp>
        <p:nvSpPr>
          <p:cNvPr id="220" name="Google Shape;220;p41"/>
          <p:cNvSpPr txBox="1"/>
          <p:nvPr>
            <p:ph idx="10" type="dt"/>
          </p:nvPr>
        </p:nvSpPr>
        <p:spPr>
          <a:xfrm>
            <a:off x="3989070" y="1005941"/>
            <a:ext cx="1165800" cy="3954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00" u="none" cap="none" strike="noStrike">
                <a:solidFill>
                  <a:srgbClr val="FFFFF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221" name="Google Shape;221;p41"/>
          <p:cNvSpPr txBox="1"/>
          <p:nvPr>
            <p:ph idx="11" type="ftr"/>
          </p:nvPr>
        </p:nvSpPr>
        <p:spPr>
          <a:xfrm>
            <a:off x="1090422" y="3909060"/>
            <a:ext cx="4429200" cy="1716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222" name="Google Shape;222;p41"/>
          <p:cNvSpPr txBox="1"/>
          <p:nvPr>
            <p:ph idx="12" type="sldNum"/>
          </p:nvPr>
        </p:nvSpPr>
        <p:spPr>
          <a:xfrm>
            <a:off x="6455189" y="3909060"/>
            <a:ext cx="1584000" cy="171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3" name="Shape 223"/>
        <p:cNvGrpSpPr/>
        <p:nvPr/>
      </p:nvGrpSpPr>
      <p:grpSpPr>
        <a:xfrm>
          <a:off x="0" y="0"/>
          <a:ext cx="0" cy="0"/>
          <a:chOff x="0" y="0"/>
          <a:chExt cx="0" cy="0"/>
        </a:xfrm>
      </p:grpSpPr>
      <p:sp>
        <p:nvSpPr>
          <p:cNvPr id="224" name="Google Shape;224;p42"/>
          <p:cNvSpPr txBox="1"/>
          <p:nvPr>
            <p:ph type="title"/>
          </p:nvPr>
        </p:nvSpPr>
        <p:spPr>
          <a:xfrm>
            <a:off x="800100" y="481945"/>
            <a:ext cx="7543800" cy="10287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algn="l">
              <a:lnSpc>
                <a:spcPct val="100000"/>
              </a:lnSpc>
              <a:spcBef>
                <a:spcPts val="0"/>
              </a:spcBef>
              <a:spcAft>
                <a:spcPts val="0"/>
              </a:spcAft>
              <a:buSzPts val="3600"/>
              <a:buNone/>
              <a:defRPr sz="1800"/>
            </a:lvl2pPr>
            <a:lvl3pPr lvl="2" algn="l">
              <a:lnSpc>
                <a:spcPct val="100000"/>
              </a:lnSpc>
              <a:spcBef>
                <a:spcPts val="0"/>
              </a:spcBef>
              <a:spcAft>
                <a:spcPts val="0"/>
              </a:spcAft>
              <a:buSzPts val="3600"/>
              <a:buNone/>
              <a:defRPr sz="1800"/>
            </a:lvl3pPr>
            <a:lvl4pPr lvl="3" algn="l">
              <a:lnSpc>
                <a:spcPct val="100000"/>
              </a:lnSpc>
              <a:spcBef>
                <a:spcPts val="0"/>
              </a:spcBef>
              <a:spcAft>
                <a:spcPts val="0"/>
              </a:spcAft>
              <a:buSzPts val="3600"/>
              <a:buNone/>
              <a:defRPr sz="1800"/>
            </a:lvl4pPr>
            <a:lvl5pPr lvl="4" algn="l">
              <a:lnSpc>
                <a:spcPct val="100000"/>
              </a:lnSpc>
              <a:spcBef>
                <a:spcPts val="0"/>
              </a:spcBef>
              <a:spcAft>
                <a:spcPts val="0"/>
              </a:spcAft>
              <a:buSzPts val="3600"/>
              <a:buNone/>
              <a:defRPr sz="1800"/>
            </a:lvl5pPr>
            <a:lvl6pPr lvl="5" algn="l">
              <a:lnSpc>
                <a:spcPct val="100000"/>
              </a:lnSpc>
              <a:spcBef>
                <a:spcPts val="0"/>
              </a:spcBef>
              <a:spcAft>
                <a:spcPts val="0"/>
              </a:spcAft>
              <a:buSzPts val="3600"/>
              <a:buNone/>
              <a:defRPr sz="1800"/>
            </a:lvl6pPr>
            <a:lvl7pPr lvl="6" algn="l">
              <a:lnSpc>
                <a:spcPct val="100000"/>
              </a:lnSpc>
              <a:spcBef>
                <a:spcPts val="0"/>
              </a:spcBef>
              <a:spcAft>
                <a:spcPts val="0"/>
              </a:spcAft>
              <a:buSzPts val="3600"/>
              <a:buNone/>
              <a:defRPr sz="1800"/>
            </a:lvl7pPr>
            <a:lvl8pPr lvl="7" algn="l">
              <a:lnSpc>
                <a:spcPct val="100000"/>
              </a:lnSpc>
              <a:spcBef>
                <a:spcPts val="0"/>
              </a:spcBef>
              <a:spcAft>
                <a:spcPts val="0"/>
              </a:spcAft>
              <a:buSzPts val="3600"/>
              <a:buNone/>
              <a:defRPr sz="1800"/>
            </a:lvl8pPr>
            <a:lvl9pPr lvl="8" algn="l">
              <a:lnSpc>
                <a:spcPct val="100000"/>
              </a:lnSpc>
              <a:spcBef>
                <a:spcPts val="0"/>
              </a:spcBef>
              <a:spcAft>
                <a:spcPts val="0"/>
              </a:spcAft>
              <a:buSzPts val="3600"/>
              <a:buNone/>
              <a:defRPr sz="1800"/>
            </a:lvl9pPr>
          </a:lstStyle>
          <a:p/>
        </p:txBody>
      </p:sp>
      <p:sp>
        <p:nvSpPr>
          <p:cNvPr id="225" name="Google Shape;225;p42"/>
          <p:cNvSpPr txBox="1"/>
          <p:nvPr>
            <p:ph idx="1" type="body"/>
          </p:nvPr>
        </p:nvSpPr>
        <p:spPr>
          <a:xfrm>
            <a:off x="800100" y="1577340"/>
            <a:ext cx="7543800" cy="2949000"/>
          </a:xfrm>
          <a:prstGeom prst="rect">
            <a:avLst/>
          </a:prstGeom>
          <a:noFill/>
          <a:ln>
            <a:noFill/>
          </a:ln>
        </p:spPr>
        <p:txBody>
          <a:bodyPr anchorCtr="0" anchor="t" bIns="45700" lIns="91425" spcFirstLastPara="1" rIns="91425" wrap="square" tIns="45700">
            <a:noAutofit/>
          </a:bodyPr>
          <a:lstStyle>
            <a:lvl1pPr indent="-342900" lvl="0" marL="457200" marR="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226" name="Google Shape;226;p42"/>
          <p:cNvSpPr txBox="1"/>
          <p:nvPr>
            <p:ph idx="10" type="dt"/>
          </p:nvPr>
        </p:nvSpPr>
        <p:spPr>
          <a:xfrm>
            <a:off x="292098" y="4660901"/>
            <a:ext cx="2057400" cy="192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227" name="Google Shape;227;p42"/>
          <p:cNvSpPr txBox="1"/>
          <p:nvPr>
            <p:ph idx="11" type="ftr"/>
          </p:nvPr>
        </p:nvSpPr>
        <p:spPr>
          <a:xfrm>
            <a:off x="2617470" y="4660901"/>
            <a:ext cx="3909300" cy="1920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228" name="Google Shape;228;p42"/>
          <p:cNvSpPr txBox="1"/>
          <p:nvPr>
            <p:ph idx="12" type="sldNum"/>
          </p:nvPr>
        </p:nvSpPr>
        <p:spPr>
          <a:xfrm>
            <a:off x="7761401" y="4660901"/>
            <a:ext cx="1097400" cy="1920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type="tx">
  <p:cSld name="TITLE_AND_BODY">
    <p:spTree>
      <p:nvGrpSpPr>
        <p:cNvPr id="19" name="Shape 19"/>
        <p:cNvGrpSpPr/>
        <p:nvPr/>
      </p:nvGrpSpPr>
      <p:grpSpPr>
        <a:xfrm>
          <a:off x="0" y="0"/>
          <a:ext cx="0" cy="0"/>
          <a:chOff x="0" y="0"/>
          <a:chExt cx="0" cy="0"/>
        </a:xfrm>
      </p:grpSpPr>
      <p:sp>
        <p:nvSpPr>
          <p:cNvPr id="20" name="Google Shape;20;p5"/>
          <p:cNvSpPr/>
          <p:nvPr>
            <p:ph idx="2" type="pic"/>
          </p:nvPr>
        </p:nvSpPr>
        <p:spPr>
          <a:xfrm>
            <a:off x="1605290" y="-633161"/>
            <a:ext cx="5936100" cy="4443300"/>
          </a:xfrm>
          <a:prstGeom prst="rect">
            <a:avLst/>
          </a:prstGeom>
          <a:noFill/>
          <a:ln>
            <a:noFill/>
          </a:ln>
        </p:spPr>
      </p:sp>
      <p:sp>
        <p:nvSpPr>
          <p:cNvPr id="21" name="Google Shape;21;p5"/>
          <p:cNvSpPr txBox="1"/>
          <p:nvPr>
            <p:ph type="title"/>
          </p:nvPr>
        </p:nvSpPr>
        <p:spPr>
          <a:xfrm>
            <a:off x="895350" y="3648075"/>
            <a:ext cx="7358100" cy="676200"/>
          </a:xfrm>
          <a:prstGeom prst="rect">
            <a:avLst/>
          </a:prstGeom>
          <a:noFill/>
          <a:ln>
            <a:noFill/>
          </a:ln>
        </p:spPr>
        <p:txBody>
          <a:bodyPr anchorCtr="0" anchor="ctr" bIns="19050" lIns="19050" spcFirstLastPara="1" rIns="19050" wrap="square" tIns="19050">
            <a:normAutofit/>
          </a:bodyPr>
          <a:lstStyle>
            <a:lvl1pPr lvl="0" algn="ctr">
              <a:lnSpc>
                <a:spcPct val="100000"/>
              </a:lnSpc>
              <a:spcBef>
                <a:spcPts val="0"/>
              </a:spcBef>
              <a:spcAft>
                <a:spcPts val="0"/>
              </a:spcAft>
              <a:buClr>
                <a:srgbClr val="535353"/>
              </a:buClr>
              <a:buSzPts val="700"/>
              <a:buNone/>
              <a:defRPr/>
            </a:lvl1pPr>
            <a:lvl2pPr lvl="1" algn="ctr">
              <a:lnSpc>
                <a:spcPct val="100000"/>
              </a:lnSpc>
              <a:spcBef>
                <a:spcPts val="0"/>
              </a:spcBef>
              <a:spcAft>
                <a:spcPts val="0"/>
              </a:spcAft>
              <a:buClr>
                <a:srgbClr val="535353"/>
              </a:buClr>
              <a:buSzPts val="700"/>
              <a:buNone/>
              <a:defRPr/>
            </a:lvl2pPr>
            <a:lvl3pPr lvl="2" algn="ctr">
              <a:lnSpc>
                <a:spcPct val="100000"/>
              </a:lnSpc>
              <a:spcBef>
                <a:spcPts val="0"/>
              </a:spcBef>
              <a:spcAft>
                <a:spcPts val="0"/>
              </a:spcAft>
              <a:buClr>
                <a:srgbClr val="535353"/>
              </a:buClr>
              <a:buSzPts val="700"/>
              <a:buNone/>
              <a:defRPr/>
            </a:lvl3pPr>
            <a:lvl4pPr lvl="3" algn="ctr">
              <a:lnSpc>
                <a:spcPct val="100000"/>
              </a:lnSpc>
              <a:spcBef>
                <a:spcPts val="0"/>
              </a:spcBef>
              <a:spcAft>
                <a:spcPts val="0"/>
              </a:spcAft>
              <a:buClr>
                <a:srgbClr val="535353"/>
              </a:buClr>
              <a:buSzPts val="700"/>
              <a:buNone/>
              <a:defRPr/>
            </a:lvl4pPr>
            <a:lvl5pPr lvl="4" algn="ctr">
              <a:lnSpc>
                <a:spcPct val="100000"/>
              </a:lnSpc>
              <a:spcBef>
                <a:spcPts val="0"/>
              </a:spcBef>
              <a:spcAft>
                <a:spcPts val="0"/>
              </a:spcAft>
              <a:buClr>
                <a:srgbClr val="535353"/>
              </a:buClr>
              <a:buSzPts val="700"/>
              <a:buNone/>
              <a:defRPr/>
            </a:lvl5pPr>
            <a:lvl6pPr lvl="5" algn="ctr">
              <a:lnSpc>
                <a:spcPct val="100000"/>
              </a:lnSpc>
              <a:spcBef>
                <a:spcPts val="0"/>
              </a:spcBef>
              <a:spcAft>
                <a:spcPts val="0"/>
              </a:spcAft>
              <a:buClr>
                <a:srgbClr val="535353"/>
              </a:buClr>
              <a:buSzPts val="700"/>
              <a:buNone/>
              <a:defRPr/>
            </a:lvl6pPr>
            <a:lvl7pPr lvl="6" algn="ctr">
              <a:lnSpc>
                <a:spcPct val="100000"/>
              </a:lnSpc>
              <a:spcBef>
                <a:spcPts val="0"/>
              </a:spcBef>
              <a:spcAft>
                <a:spcPts val="0"/>
              </a:spcAft>
              <a:buClr>
                <a:srgbClr val="535353"/>
              </a:buClr>
              <a:buSzPts val="700"/>
              <a:buNone/>
              <a:defRPr/>
            </a:lvl7pPr>
            <a:lvl8pPr lvl="7" algn="ctr">
              <a:lnSpc>
                <a:spcPct val="100000"/>
              </a:lnSpc>
              <a:spcBef>
                <a:spcPts val="0"/>
              </a:spcBef>
              <a:spcAft>
                <a:spcPts val="0"/>
              </a:spcAft>
              <a:buClr>
                <a:srgbClr val="535353"/>
              </a:buClr>
              <a:buSzPts val="700"/>
              <a:buNone/>
              <a:defRPr/>
            </a:lvl8pPr>
            <a:lvl9pPr lvl="8" algn="ctr">
              <a:lnSpc>
                <a:spcPct val="100000"/>
              </a:lnSpc>
              <a:spcBef>
                <a:spcPts val="0"/>
              </a:spcBef>
              <a:spcAft>
                <a:spcPts val="0"/>
              </a:spcAft>
              <a:buClr>
                <a:srgbClr val="535353"/>
              </a:buClr>
              <a:buSzPts val="700"/>
              <a:buNone/>
              <a:defRPr/>
            </a:lvl9pPr>
          </a:lstStyle>
          <a:p/>
        </p:txBody>
      </p:sp>
      <p:sp>
        <p:nvSpPr>
          <p:cNvPr id="22" name="Google Shape;22;p5"/>
          <p:cNvSpPr txBox="1"/>
          <p:nvPr>
            <p:ph idx="1" type="body"/>
          </p:nvPr>
        </p:nvSpPr>
        <p:spPr>
          <a:xfrm>
            <a:off x="895350" y="4319588"/>
            <a:ext cx="7358100" cy="600000"/>
          </a:xfrm>
          <a:prstGeom prst="rect">
            <a:avLst/>
          </a:prstGeom>
          <a:noFill/>
          <a:ln>
            <a:noFill/>
          </a:ln>
        </p:spPr>
        <p:txBody>
          <a:bodyPr anchorCtr="0" anchor="t" bIns="19050" lIns="19050" spcFirstLastPara="1" rIns="19050" wrap="square" tIns="19050">
            <a:normAutofit/>
          </a:bodyPr>
          <a:lstStyle>
            <a:lvl1pPr indent="-228600" lvl="0" marL="457200" algn="ctr">
              <a:lnSpc>
                <a:spcPct val="100000"/>
              </a:lnSpc>
              <a:spcBef>
                <a:spcPts val="0"/>
              </a:spcBef>
              <a:spcAft>
                <a:spcPts val="0"/>
              </a:spcAft>
              <a:buClr>
                <a:srgbClr val="535353"/>
              </a:buClr>
              <a:buSzPts val="2000"/>
              <a:buFont typeface="Gill Sans"/>
              <a:buNone/>
              <a:defRPr sz="2000"/>
            </a:lvl1pPr>
            <a:lvl2pPr indent="-228600" lvl="1" marL="914400" algn="ctr">
              <a:lnSpc>
                <a:spcPct val="100000"/>
              </a:lnSpc>
              <a:spcBef>
                <a:spcPts val="0"/>
              </a:spcBef>
              <a:spcAft>
                <a:spcPts val="0"/>
              </a:spcAft>
              <a:buClr>
                <a:srgbClr val="535353"/>
              </a:buClr>
              <a:buSzPts val="2000"/>
              <a:buFont typeface="Gill Sans"/>
              <a:buNone/>
              <a:defRPr sz="2000"/>
            </a:lvl2pPr>
            <a:lvl3pPr indent="-228600" lvl="2" marL="1371600" algn="ctr">
              <a:lnSpc>
                <a:spcPct val="100000"/>
              </a:lnSpc>
              <a:spcBef>
                <a:spcPts val="0"/>
              </a:spcBef>
              <a:spcAft>
                <a:spcPts val="0"/>
              </a:spcAft>
              <a:buClr>
                <a:srgbClr val="535353"/>
              </a:buClr>
              <a:buSzPts val="2000"/>
              <a:buFont typeface="Gill Sans"/>
              <a:buNone/>
              <a:defRPr sz="2000"/>
            </a:lvl3pPr>
            <a:lvl4pPr indent="-228600" lvl="3" marL="1828800" algn="ctr">
              <a:lnSpc>
                <a:spcPct val="100000"/>
              </a:lnSpc>
              <a:spcBef>
                <a:spcPts val="0"/>
              </a:spcBef>
              <a:spcAft>
                <a:spcPts val="0"/>
              </a:spcAft>
              <a:buClr>
                <a:srgbClr val="535353"/>
              </a:buClr>
              <a:buSzPts val="2000"/>
              <a:buFont typeface="Gill Sans"/>
              <a:buNone/>
              <a:defRPr sz="2000"/>
            </a:lvl4pPr>
            <a:lvl5pPr indent="-228600" lvl="4" marL="2286000" algn="ctr">
              <a:lnSpc>
                <a:spcPct val="100000"/>
              </a:lnSpc>
              <a:spcBef>
                <a:spcPts val="0"/>
              </a:spcBef>
              <a:spcAft>
                <a:spcPts val="0"/>
              </a:spcAft>
              <a:buClr>
                <a:srgbClr val="535353"/>
              </a:buClr>
              <a:buSzPts val="2000"/>
              <a:buFont typeface="Gill Sans"/>
              <a:buNone/>
              <a:defRPr sz="2000"/>
            </a:lvl5pPr>
            <a:lvl6pPr indent="-266700" lvl="5" marL="2743200" algn="l">
              <a:lnSpc>
                <a:spcPct val="120000"/>
              </a:lnSpc>
              <a:spcBef>
                <a:spcPts val="2400"/>
              </a:spcBef>
              <a:spcAft>
                <a:spcPts val="0"/>
              </a:spcAft>
              <a:buClr>
                <a:srgbClr val="535353"/>
              </a:buClr>
              <a:buSzPts val="600"/>
              <a:buChar char="•"/>
              <a:defRPr/>
            </a:lvl6pPr>
            <a:lvl7pPr indent="-266700" lvl="6" marL="3200400" algn="l">
              <a:lnSpc>
                <a:spcPct val="120000"/>
              </a:lnSpc>
              <a:spcBef>
                <a:spcPts val="2400"/>
              </a:spcBef>
              <a:spcAft>
                <a:spcPts val="0"/>
              </a:spcAft>
              <a:buClr>
                <a:srgbClr val="535353"/>
              </a:buClr>
              <a:buSzPts val="600"/>
              <a:buChar char="•"/>
              <a:defRPr/>
            </a:lvl7pPr>
            <a:lvl8pPr indent="-266700" lvl="7" marL="3657600" algn="l">
              <a:lnSpc>
                <a:spcPct val="120000"/>
              </a:lnSpc>
              <a:spcBef>
                <a:spcPts val="2400"/>
              </a:spcBef>
              <a:spcAft>
                <a:spcPts val="0"/>
              </a:spcAft>
              <a:buClr>
                <a:srgbClr val="535353"/>
              </a:buClr>
              <a:buSzPts val="600"/>
              <a:buChar char="•"/>
              <a:defRPr/>
            </a:lvl8pPr>
            <a:lvl9pPr indent="-266700" lvl="8" marL="4114800" algn="l">
              <a:lnSpc>
                <a:spcPct val="120000"/>
              </a:lnSpc>
              <a:spcBef>
                <a:spcPts val="2400"/>
              </a:spcBef>
              <a:spcAft>
                <a:spcPts val="0"/>
              </a:spcAft>
              <a:buClr>
                <a:srgbClr val="535353"/>
              </a:buClr>
              <a:buSzPts val="600"/>
              <a:buChar char="•"/>
              <a:defRPr/>
            </a:lvl9pPr>
          </a:lstStyle>
          <a:p/>
        </p:txBody>
      </p:sp>
      <p:sp>
        <p:nvSpPr>
          <p:cNvPr id="23" name="Google Shape;23;p5"/>
          <p:cNvSpPr txBox="1"/>
          <p:nvPr>
            <p:ph idx="12" type="sldNum"/>
          </p:nvPr>
        </p:nvSpPr>
        <p:spPr>
          <a:xfrm>
            <a:off x="4491037" y="4905375"/>
            <a:ext cx="157200" cy="177000"/>
          </a:xfrm>
          <a:prstGeom prst="rect">
            <a:avLst/>
          </a:prstGeom>
          <a:noFill/>
          <a:ln>
            <a:noFill/>
          </a:ln>
        </p:spPr>
        <p:txBody>
          <a:bodyPr anchorCtr="0" anchor="t" bIns="19050" lIns="19050" spcFirstLastPara="1" rIns="19050" wrap="square" tIns="19050">
            <a:spAutoFit/>
          </a:bodyPr>
          <a:lstStyle>
            <a:lvl1pPr indent="0" lvl="0"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1pPr>
            <a:lvl2pPr indent="0" lvl="1"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2pPr>
            <a:lvl3pPr indent="0" lvl="2"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3pPr>
            <a:lvl4pPr indent="0" lvl="3"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4pPr>
            <a:lvl5pPr indent="0" lvl="4"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5pPr>
            <a:lvl6pPr indent="0" lvl="5"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6pPr>
            <a:lvl7pPr indent="0" lvl="6"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7pPr>
            <a:lvl8pPr indent="0" lvl="7"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8pPr>
            <a:lvl9pPr indent="0" lvl="8"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9" name="Shape 229"/>
        <p:cNvGrpSpPr/>
        <p:nvPr/>
      </p:nvGrpSpPr>
      <p:grpSpPr>
        <a:xfrm>
          <a:off x="0" y="0"/>
          <a:ext cx="0" cy="0"/>
          <a:chOff x="0" y="0"/>
          <a:chExt cx="0" cy="0"/>
        </a:xfrm>
      </p:grpSpPr>
      <p:sp>
        <p:nvSpPr>
          <p:cNvPr id="230" name="Google Shape;230;p43"/>
          <p:cNvSpPr txBox="1"/>
          <p:nvPr>
            <p:ph type="title"/>
          </p:nvPr>
        </p:nvSpPr>
        <p:spPr>
          <a:xfrm>
            <a:off x="800100" y="481945"/>
            <a:ext cx="7543800" cy="10287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algn="l">
              <a:lnSpc>
                <a:spcPct val="100000"/>
              </a:lnSpc>
              <a:spcBef>
                <a:spcPts val="0"/>
              </a:spcBef>
              <a:spcAft>
                <a:spcPts val="0"/>
              </a:spcAft>
              <a:buSzPts val="3600"/>
              <a:buNone/>
              <a:defRPr sz="1800"/>
            </a:lvl2pPr>
            <a:lvl3pPr lvl="2" algn="l">
              <a:lnSpc>
                <a:spcPct val="100000"/>
              </a:lnSpc>
              <a:spcBef>
                <a:spcPts val="0"/>
              </a:spcBef>
              <a:spcAft>
                <a:spcPts val="0"/>
              </a:spcAft>
              <a:buSzPts val="3600"/>
              <a:buNone/>
              <a:defRPr sz="1800"/>
            </a:lvl3pPr>
            <a:lvl4pPr lvl="3" algn="l">
              <a:lnSpc>
                <a:spcPct val="100000"/>
              </a:lnSpc>
              <a:spcBef>
                <a:spcPts val="0"/>
              </a:spcBef>
              <a:spcAft>
                <a:spcPts val="0"/>
              </a:spcAft>
              <a:buSzPts val="3600"/>
              <a:buNone/>
              <a:defRPr sz="1800"/>
            </a:lvl4pPr>
            <a:lvl5pPr lvl="4" algn="l">
              <a:lnSpc>
                <a:spcPct val="100000"/>
              </a:lnSpc>
              <a:spcBef>
                <a:spcPts val="0"/>
              </a:spcBef>
              <a:spcAft>
                <a:spcPts val="0"/>
              </a:spcAft>
              <a:buSzPts val="3600"/>
              <a:buNone/>
              <a:defRPr sz="1800"/>
            </a:lvl5pPr>
            <a:lvl6pPr lvl="5" algn="l">
              <a:lnSpc>
                <a:spcPct val="100000"/>
              </a:lnSpc>
              <a:spcBef>
                <a:spcPts val="0"/>
              </a:spcBef>
              <a:spcAft>
                <a:spcPts val="0"/>
              </a:spcAft>
              <a:buSzPts val="3600"/>
              <a:buNone/>
              <a:defRPr sz="1800"/>
            </a:lvl6pPr>
            <a:lvl7pPr lvl="6" algn="l">
              <a:lnSpc>
                <a:spcPct val="100000"/>
              </a:lnSpc>
              <a:spcBef>
                <a:spcPts val="0"/>
              </a:spcBef>
              <a:spcAft>
                <a:spcPts val="0"/>
              </a:spcAft>
              <a:buSzPts val="3600"/>
              <a:buNone/>
              <a:defRPr sz="1800"/>
            </a:lvl7pPr>
            <a:lvl8pPr lvl="7" algn="l">
              <a:lnSpc>
                <a:spcPct val="100000"/>
              </a:lnSpc>
              <a:spcBef>
                <a:spcPts val="0"/>
              </a:spcBef>
              <a:spcAft>
                <a:spcPts val="0"/>
              </a:spcAft>
              <a:buSzPts val="3600"/>
              <a:buNone/>
              <a:defRPr sz="1800"/>
            </a:lvl8pPr>
            <a:lvl9pPr lvl="8" algn="l">
              <a:lnSpc>
                <a:spcPct val="100000"/>
              </a:lnSpc>
              <a:spcBef>
                <a:spcPts val="0"/>
              </a:spcBef>
              <a:spcAft>
                <a:spcPts val="0"/>
              </a:spcAft>
              <a:buSzPts val="3600"/>
              <a:buNone/>
              <a:defRPr sz="1800"/>
            </a:lvl9pPr>
          </a:lstStyle>
          <a:p/>
        </p:txBody>
      </p:sp>
      <p:sp>
        <p:nvSpPr>
          <p:cNvPr id="231" name="Google Shape;231;p43"/>
          <p:cNvSpPr txBox="1"/>
          <p:nvPr>
            <p:ph idx="1" type="body"/>
          </p:nvPr>
        </p:nvSpPr>
        <p:spPr>
          <a:xfrm>
            <a:off x="800100" y="1577340"/>
            <a:ext cx="3566100" cy="2811900"/>
          </a:xfrm>
          <a:prstGeom prst="rect">
            <a:avLst/>
          </a:prstGeom>
          <a:noFill/>
          <a:ln>
            <a:noFill/>
          </a:ln>
        </p:spPr>
        <p:txBody>
          <a:bodyPr anchorCtr="0" anchor="t" bIns="45700" lIns="91425" spcFirstLastPara="1" rIns="91425" wrap="square" tIns="45700">
            <a:noAutofit/>
          </a:bodyPr>
          <a:lstStyle>
            <a:lvl1pPr indent="-342900" lvl="0" marL="457200" marR="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232" name="Google Shape;232;p43"/>
          <p:cNvSpPr txBox="1"/>
          <p:nvPr>
            <p:ph idx="2" type="body"/>
          </p:nvPr>
        </p:nvSpPr>
        <p:spPr>
          <a:xfrm>
            <a:off x="4777740" y="1577340"/>
            <a:ext cx="3566100" cy="2811900"/>
          </a:xfrm>
          <a:prstGeom prst="rect">
            <a:avLst/>
          </a:prstGeom>
          <a:noFill/>
          <a:ln>
            <a:noFill/>
          </a:ln>
        </p:spPr>
        <p:txBody>
          <a:bodyPr anchorCtr="0" anchor="t" bIns="45700" lIns="91425" spcFirstLastPara="1" rIns="91425" wrap="square" tIns="45700">
            <a:noAutofit/>
          </a:bodyPr>
          <a:lstStyle>
            <a:lvl1pPr indent="-342900" lvl="0" marL="457200" marR="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233" name="Google Shape;233;p43"/>
          <p:cNvSpPr txBox="1"/>
          <p:nvPr>
            <p:ph idx="10" type="dt"/>
          </p:nvPr>
        </p:nvSpPr>
        <p:spPr>
          <a:xfrm>
            <a:off x="292098" y="4660901"/>
            <a:ext cx="2057400" cy="192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234" name="Google Shape;234;p43"/>
          <p:cNvSpPr txBox="1"/>
          <p:nvPr>
            <p:ph idx="11" type="ftr"/>
          </p:nvPr>
        </p:nvSpPr>
        <p:spPr>
          <a:xfrm>
            <a:off x="2617470" y="4660901"/>
            <a:ext cx="3909300" cy="1920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235" name="Google Shape;235;p43"/>
          <p:cNvSpPr txBox="1"/>
          <p:nvPr>
            <p:ph idx="12" type="sldNum"/>
          </p:nvPr>
        </p:nvSpPr>
        <p:spPr>
          <a:xfrm>
            <a:off x="7761401" y="4660901"/>
            <a:ext cx="1097400" cy="1920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2"/>
        </a:solidFill>
      </p:bgPr>
    </p:bg>
    <p:spTree>
      <p:nvGrpSpPr>
        <p:cNvPr id="236" name="Shape 236"/>
        <p:cNvGrpSpPr/>
        <p:nvPr/>
      </p:nvGrpSpPr>
      <p:grpSpPr>
        <a:xfrm>
          <a:off x="0" y="0"/>
          <a:ext cx="0" cy="0"/>
          <a:chOff x="0" y="0"/>
          <a:chExt cx="0" cy="0"/>
        </a:xfrm>
      </p:grpSpPr>
      <p:sp>
        <p:nvSpPr>
          <p:cNvPr id="237" name="Google Shape;237;p44"/>
          <p:cNvSpPr/>
          <p:nvPr/>
        </p:nvSpPr>
        <p:spPr>
          <a:xfrm>
            <a:off x="8838" y="0"/>
            <a:ext cx="9144000" cy="5143500"/>
          </a:xfrm>
          <a:prstGeom prst="rect">
            <a:avLst/>
          </a:prstGeom>
          <a:blipFill rotWithShape="1">
            <a:blip r:embed="rId2">
              <a:alphaModFix amt="40000"/>
            </a:blip>
            <a:tile algn="tl" flip="xy" tx="-133350" sx="84997" ty="330200" sy="84997"/>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44"/>
          <p:cNvSpPr/>
          <p:nvPr/>
        </p:nvSpPr>
        <p:spPr>
          <a:xfrm>
            <a:off x="980903" y="950797"/>
            <a:ext cx="7182300" cy="3231000"/>
          </a:xfrm>
          <a:prstGeom prst="rect">
            <a:avLst/>
          </a:prstGeom>
          <a:solidFill>
            <a:schemeClr val="lt1"/>
          </a:solidFill>
          <a:ln>
            <a:noFill/>
          </a:ln>
          <a:effectLst>
            <a:outerShdw blurRad="50800" rotWithShape="0" algn="ctr">
              <a:srgbClr val="000000">
                <a:alpha val="6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44"/>
          <p:cNvSpPr/>
          <p:nvPr/>
        </p:nvSpPr>
        <p:spPr>
          <a:xfrm>
            <a:off x="1085851" y="1058711"/>
            <a:ext cx="6972300" cy="302610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44"/>
          <p:cNvSpPr/>
          <p:nvPr/>
        </p:nvSpPr>
        <p:spPr>
          <a:xfrm>
            <a:off x="3851910" y="950797"/>
            <a:ext cx="1440300" cy="548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1" name="Google Shape;241;p44"/>
          <p:cNvGrpSpPr/>
          <p:nvPr/>
        </p:nvGrpSpPr>
        <p:grpSpPr>
          <a:xfrm>
            <a:off x="3937718" y="950797"/>
            <a:ext cx="1268754" cy="483971"/>
            <a:chOff x="5318306" y="1386268"/>
            <a:chExt cx="1567331" cy="645295"/>
          </a:xfrm>
        </p:grpSpPr>
        <p:cxnSp>
          <p:nvCxnSpPr>
            <p:cNvPr id="242" name="Google Shape;242;p44"/>
            <p:cNvCxnSpPr/>
            <p:nvPr/>
          </p:nvCxnSpPr>
          <p:spPr>
            <a:xfrm>
              <a:off x="5318306" y="1386268"/>
              <a:ext cx="0" cy="640200"/>
            </a:xfrm>
            <a:prstGeom prst="straightConnector1">
              <a:avLst/>
            </a:prstGeom>
            <a:solidFill>
              <a:srgbClr val="262626"/>
            </a:solidFill>
            <a:ln cap="flat" cmpd="sng" w="9525">
              <a:solidFill>
                <a:srgbClr val="363371"/>
              </a:solidFill>
              <a:prstDash val="solid"/>
              <a:miter lim="800000"/>
              <a:headEnd len="sm" w="sm" type="none"/>
              <a:tailEnd len="sm" w="sm" type="none"/>
            </a:ln>
          </p:spPr>
        </p:cxnSp>
        <p:cxnSp>
          <p:nvCxnSpPr>
            <p:cNvPr id="243" name="Google Shape;243;p44"/>
            <p:cNvCxnSpPr/>
            <p:nvPr/>
          </p:nvCxnSpPr>
          <p:spPr>
            <a:xfrm>
              <a:off x="6885637" y="1386268"/>
              <a:ext cx="0" cy="640200"/>
            </a:xfrm>
            <a:prstGeom prst="straightConnector1">
              <a:avLst/>
            </a:prstGeom>
            <a:solidFill>
              <a:srgbClr val="262626"/>
            </a:solidFill>
            <a:ln cap="flat" cmpd="sng" w="9525">
              <a:solidFill>
                <a:srgbClr val="363371"/>
              </a:solidFill>
              <a:prstDash val="solid"/>
              <a:miter lim="800000"/>
              <a:headEnd len="sm" w="sm" type="none"/>
              <a:tailEnd len="sm" w="sm" type="none"/>
            </a:ln>
          </p:spPr>
        </p:cxnSp>
        <p:cxnSp>
          <p:nvCxnSpPr>
            <p:cNvPr id="244" name="Google Shape;244;p44"/>
            <p:cNvCxnSpPr/>
            <p:nvPr/>
          </p:nvCxnSpPr>
          <p:spPr>
            <a:xfrm>
              <a:off x="5318306" y="2031563"/>
              <a:ext cx="1567200" cy="0"/>
            </a:xfrm>
            <a:prstGeom prst="straightConnector1">
              <a:avLst/>
            </a:prstGeom>
            <a:solidFill>
              <a:srgbClr val="262626"/>
            </a:solidFill>
            <a:ln cap="flat" cmpd="sng" w="9525">
              <a:solidFill>
                <a:srgbClr val="363371"/>
              </a:solidFill>
              <a:prstDash val="solid"/>
              <a:miter lim="800000"/>
              <a:headEnd len="sm" w="sm" type="none"/>
              <a:tailEnd len="sm" w="sm" type="none"/>
            </a:ln>
          </p:spPr>
        </p:cxnSp>
      </p:grpSp>
      <p:sp>
        <p:nvSpPr>
          <p:cNvPr id="245" name="Google Shape;245;p44"/>
          <p:cNvSpPr txBox="1"/>
          <p:nvPr>
            <p:ph type="title"/>
          </p:nvPr>
        </p:nvSpPr>
        <p:spPr>
          <a:xfrm>
            <a:off x="1172717" y="1570732"/>
            <a:ext cx="6803100" cy="1941000"/>
          </a:xfrm>
          <a:prstGeom prst="rect">
            <a:avLst/>
          </a:prstGeom>
          <a:noFill/>
          <a:ln>
            <a:noFill/>
          </a:ln>
        </p:spPr>
        <p:txBody>
          <a:bodyPr anchorCtr="0" anchor="ctr" bIns="45700" lIns="91425" spcFirstLastPara="1" rIns="91425" wrap="square" tIns="45700">
            <a:noAutofit/>
          </a:bodyPr>
          <a:lstStyle>
            <a:lvl1pPr lvl="0" marR="0" algn="ctr">
              <a:lnSpc>
                <a:spcPct val="83000"/>
              </a:lnSpc>
              <a:spcBef>
                <a:spcPts val="0"/>
              </a:spcBef>
              <a:spcAft>
                <a:spcPts val="0"/>
              </a:spcAft>
              <a:buClr>
                <a:srgbClr val="262626"/>
              </a:buClr>
              <a:buSzPts val="7200"/>
              <a:buFont typeface="Garamond"/>
              <a:buNone/>
              <a:defRPr b="0" i="0" sz="7200" u="none" cap="none" strike="noStrike">
                <a:solidFill>
                  <a:srgbClr val="262626"/>
                </a:solidFill>
                <a:latin typeface="Garamond"/>
                <a:ea typeface="Garamond"/>
                <a:cs typeface="Garamond"/>
                <a:sym typeface="Garamond"/>
              </a:defRPr>
            </a:lvl1pPr>
            <a:lvl2pPr lvl="1" algn="l">
              <a:lnSpc>
                <a:spcPct val="100000"/>
              </a:lnSpc>
              <a:spcBef>
                <a:spcPts val="0"/>
              </a:spcBef>
              <a:spcAft>
                <a:spcPts val="0"/>
              </a:spcAft>
              <a:buSzPts val="3600"/>
              <a:buNone/>
              <a:defRPr sz="1800"/>
            </a:lvl2pPr>
            <a:lvl3pPr lvl="2" algn="l">
              <a:lnSpc>
                <a:spcPct val="100000"/>
              </a:lnSpc>
              <a:spcBef>
                <a:spcPts val="0"/>
              </a:spcBef>
              <a:spcAft>
                <a:spcPts val="0"/>
              </a:spcAft>
              <a:buSzPts val="3600"/>
              <a:buNone/>
              <a:defRPr sz="1800"/>
            </a:lvl3pPr>
            <a:lvl4pPr lvl="3" algn="l">
              <a:lnSpc>
                <a:spcPct val="100000"/>
              </a:lnSpc>
              <a:spcBef>
                <a:spcPts val="0"/>
              </a:spcBef>
              <a:spcAft>
                <a:spcPts val="0"/>
              </a:spcAft>
              <a:buSzPts val="3600"/>
              <a:buNone/>
              <a:defRPr sz="1800"/>
            </a:lvl4pPr>
            <a:lvl5pPr lvl="4" algn="l">
              <a:lnSpc>
                <a:spcPct val="100000"/>
              </a:lnSpc>
              <a:spcBef>
                <a:spcPts val="0"/>
              </a:spcBef>
              <a:spcAft>
                <a:spcPts val="0"/>
              </a:spcAft>
              <a:buSzPts val="3600"/>
              <a:buNone/>
              <a:defRPr sz="1800"/>
            </a:lvl5pPr>
            <a:lvl6pPr lvl="5" algn="l">
              <a:lnSpc>
                <a:spcPct val="100000"/>
              </a:lnSpc>
              <a:spcBef>
                <a:spcPts val="0"/>
              </a:spcBef>
              <a:spcAft>
                <a:spcPts val="0"/>
              </a:spcAft>
              <a:buSzPts val="3600"/>
              <a:buNone/>
              <a:defRPr sz="1800"/>
            </a:lvl6pPr>
            <a:lvl7pPr lvl="6" algn="l">
              <a:lnSpc>
                <a:spcPct val="100000"/>
              </a:lnSpc>
              <a:spcBef>
                <a:spcPts val="0"/>
              </a:spcBef>
              <a:spcAft>
                <a:spcPts val="0"/>
              </a:spcAft>
              <a:buSzPts val="3600"/>
              <a:buNone/>
              <a:defRPr sz="1800"/>
            </a:lvl7pPr>
            <a:lvl8pPr lvl="7" algn="l">
              <a:lnSpc>
                <a:spcPct val="100000"/>
              </a:lnSpc>
              <a:spcBef>
                <a:spcPts val="0"/>
              </a:spcBef>
              <a:spcAft>
                <a:spcPts val="0"/>
              </a:spcAft>
              <a:buSzPts val="3600"/>
              <a:buNone/>
              <a:defRPr sz="1800"/>
            </a:lvl8pPr>
            <a:lvl9pPr lvl="8" algn="l">
              <a:lnSpc>
                <a:spcPct val="100000"/>
              </a:lnSpc>
              <a:spcBef>
                <a:spcPts val="0"/>
              </a:spcBef>
              <a:spcAft>
                <a:spcPts val="0"/>
              </a:spcAft>
              <a:buSzPts val="3600"/>
              <a:buNone/>
              <a:defRPr sz="1800"/>
            </a:lvl9pPr>
          </a:lstStyle>
          <a:p/>
        </p:txBody>
      </p:sp>
      <p:sp>
        <p:nvSpPr>
          <p:cNvPr id="246" name="Google Shape;246;p44"/>
          <p:cNvSpPr txBox="1"/>
          <p:nvPr>
            <p:ph idx="1" type="body"/>
          </p:nvPr>
        </p:nvSpPr>
        <p:spPr>
          <a:xfrm>
            <a:off x="1172718" y="3511547"/>
            <a:ext cx="6803100" cy="342900"/>
          </a:xfrm>
          <a:prstGeom prst="rect">
            <a:avLst/>
          </a:prstGeom>
          <a:noFill/>
          <a:ln>
            <a:noFill/>
          </a:ln>
        </p:spPr>
        <p:txBody>
          <a:bodyPr anchorCtr="0" anchor="t" bIns="45700" lIns="91425" spcFirstLastPara="1" rIns="91425" wrap="square" tIns="45700">
            <a:noAutofit/>
          </a:bodyPr>
          <a:lstStyle>
            <a:lvl1pPr indent="-228600" lvl="0" marL="457200" marR="0" algn="ctr">
              <a:lnSpc>
                <a:spcPct val="100000"/>
              </a:lnSpc>
              <a:spcBef>
                <a:spcPts val="900"/>
              </a:spcBef>
              <a:spcAft>
                <a:spcPts val="0"/>
              </a:spcAft>
              <a:buClr>
                <a:srgbClr val="262626"/>
              </a:buClr>
              <a:buSzPts val="1600"/>
              <a:buFont typeface="Garamond"/>
              <a:buNone/>
              <a:defRPr b="0" i="0" sz="1600" u="none" cap="none" strike="noStrike">
                <a:solidFill>
                  <a:schemeClr val="dk2"/>
                </a:solidFill>
                <a:latin typeface="Garamond"/>
                <a:ea typeface="Garamond"/>
                <a:cs typeface="Garamond"/>
                <a:sym typeface="Garamond"/>
              </a:defRPr>
            </a:lvl1pPr>
            <a:lvl2pPr indent="-228600" lvl="1" marL="914400" marR="0" algn="l">
              <a:lnSpc>
                <a:spcPct val="100000"/>
              </a:lnSpc>
              <a:spcBef>
                <a:spcPts val="500"/>
              </a:spcBef>
              <a:spcAft>
                <a:spcPts val="0"/>
              </a:spcAft>
              <a:buClr>
                <a:srgbClr val="262626"/>
              </a:buClr>
              <a:buSzPts val="1600"/>
              <a:buFont typeface="Garamond"/>
              <a:buNone/>
              <a:defRPr b="0" i="0" sz="1600" u="none" cap="none" strike="noStrike">
                <a:solidFill>
                  <a:srgbClr val="888888"/>
                </a:solidFill>
                <a:latin typeface="Garamond"/>
                <a:ea typeface="Garamond"/>
                <a:cs typeface="Garamond"/>
                <a:sym typeface="Garamond"/>
              </a:defRPr>
            </a:lvl2pPr>
            <a:lvl3pPr indent="-228600" lvl="2" marL="1371600" marR="0" algn="l">
              <a:lnSpc>
                <a:spcPct val="100000"/>
              </a:lnSpc>
              <a:spcBef>
                <a:spcPts val="500"/>
              </a:spcBef>
              <a:spcAft>
                <a:spcPts val="0"/>
              </a:spcAft>
              <a:buClr>
                <a:srgbClr val="262626"/>
              </a:buClr>
              <a:buSzPts val="1600"/>
              <a:buFont typeface="Garamond"/>
              <a:buNone/>
              <a:defRPr b="0" i="0" sz="1600" u="none" cap="none" strike="noStrike">
                <a:solidFill>
                  <a:srgbClr val="888888"/>
                </a:solidFill>
                <a:latin typeface="Garamond"/>
                <a:ea typeface="Garamond"/>
                <a:cs typeface="Garamond"/>
                <a:sym typeface="Garamond"/>
              </a:defRPr>
            </a:lvl3pPr>
            <a:lvl4pPr indent="-228600" lvl="3" marL="1828800" marR="0" algn="l">
              <a:lnSpc>
                <a:spcPct val="100000"/>
              </a:lnSpc>
              <a:spcBef>
                <a:spcPts val="500"/>
              </a:spcBef>
              <a:spcAft>
                <a:spcPts val="0"/>
              </a:spcAft>
              <a:buClr>
                <a:srgbClr val="262626"/>
              </a:buClr>
              <a:buSzPts val="1400"/>
              <a:buFont typeface="Garamond"/>
              <a:buNone/>
              <a:defRPr b="0" i="0" sz="1400" u="none" cap="none" strike="noStrike">
                <a:solidFill>
                  <a:srgbClr val="888888"/>
                </a:solidFill>
                <a:latin typeface="Garamond"/>
                <a:ea typeface="Garamond"/>
                <a:cs typeface="Garamond"/>
                <a:sym typeface="Garamond"/>
              </a:defRPr>
            </a:lvl4pPr>
            <a:lvl5pPr indent="-228600" lvl="4" marL="2286000" marR="0" algn="l">
              <a:lnSpc>
                <a:spcPct val="100000"/>
              </a:lnSpc>
              <a:spcBef>
                <a:spcPts val="500"/>
              </a:spcBef>
              <a:spcAft>
                <a:spcPts val="0"/>
              </a:spcAft>
              <a:buClr>
                <a:srgbClr val="262626"/>
              </a:buClr>
              <a:buSzPts val="1400"/>
              <a:buFont typeface="Garamond"/>
              <a:buNone/>
              <a:defRPr b="0" i="0" sz="1400" u="none" cap="none" strike="noStrike">
                <a:solidFill>
                  <a:srgbClr val="888888"/>
                </a:solidFill>
                <a:latin typeface="Garamond"/>
                <a:ea typeface="Garamond"/>
                <a:cs typeface="Garamond"/>
                <a:sym typeface="Garamond"/>
              </a:defRPr>
            </a:lvl5pPr>
            <a:lvl6pPr indent="-228600" lvl="5" marL="2743200" marR="0" algn="l">
              <a:lnSpc>
                <a:spcPct val="100000"/>
              </a:lnSpc>
              <a:spcBef>
                <a:spcPts val="500"/>
              </a:spcBef>
              <a:spcAft>
                <a:spcPts val="0"/>
              </a:spcAft>
              <a:buClr>
                <a:srgbClr val="262626"/>
              </a:buClr>
              <a:buSzPts val="1400"/>
              <a:buFont typeface="Garamond"/>
              <a:buNone/>
              <a:defRPr b="0" i="0" sz="1400" u="none" cap="none" strike="noStrike">
                <a:solidFill>
                  <a:srgbClr val="888888"/>
                </a:solidFill>
                <a:latin typeface="Garamond"/>
                <a:ea typeface="Garamond"/>
                <a:cs typeface="Garamond"/>
                <a:sym typeface="Garamond"/>
              </a:defRPr>
            </a:lvl6pPr>
            <a:lvl7pPr indent="-228600" lvl="6" marL="3200400" marR="0" algn="l">
              <a:lnSpc>
                <a:spcPct val="100000"/>
              </a:lnSpc>
              <a:spcBef>
                <a:spcPts val="500"/>
              </a:spcBef>
              <a:spcAft>
                <a:spcPts val="0"/>
              </a:spcAft>
              <a:buClr>
                <a:srgbClr val="262626"/>
              </a:buClr>
              <a:buSzPts val="1400"/>
              <a:buFont typeface="Garamond"/>
              <a:buNone/>
              <a:defRPr b="0" i="0" sz="1400" u="none" cap="none" strike="noStrike">
                <a:solidFill>
                  <a:srgbClr val="888888"/>
                </a:solidFill>
                <a:latin typeface="Garamond"/>
                <a:ea typeface="Garamond"/>
                <a:cs typeface="Garamond"/>
                <a:sym typeface="Garamond"/>
              </a:defRPr>
            </a:lvl7pPr>
            <a:lvl8pPr indent="-228600" lvl="7" marL="3657600" marR="0" algn="l">
              <a:lnSpc>
                <a:spcPct val="100000"/>
              </a:lnSpc>
              <a:spcBef>
                <a:spcPts val="500"/>
              </a:spcBef>
              <a:spcAft>
                <a:spcPts val="0"/>
              </a:spcAft>
              <a:buClr>
                <a:srgbClr val="262626"/>
              </a:buClr>
              <a:buSzPts val="1400"/>
              <a:buFont typeface="Garamond"/>
              <a:buNone/>
              <a:defRPr b="0" i="0" sz="1400" u="none" cap="none" strike="noStrike">
                <a:solidFill>
                  <a:srgbClr val="888888"/>
                </a:solidFill>
                <a:latin typeface="Garamond"/>
                <a:ea typeface="Garamond"/>
                <a:cs typeface="Garamond"/>
                <a:sym typeface="Garamond"/>
              </a:defRPr>
            </a:lvl8pPr>
            <a:lvl9pPr indent="-228600" lvl="8" marL="4114800" marR="0" algn="l">
              <a:lnSpc>
                <a:spcPct val="100000"/>
              </a:lnSpc>
              <a:spcBef>
                <a:spcPts val="500"/>
              </a:spcBef>
              <a:spcAft>
                <a:spcPts val="0"/>
              </a:spcAft>
              <a:buClr>
                <a:srgbClr val="262626"/>
              </a:buClr>
              <a:buSzPts val="1400"/>
              <a:buFont typeface="Garamond"/>
              <a:buNone/>
              <a:defRPr b="0" i="0" sz="1400" u="none" cap="none" strike="noStrike">
                <a:solidFill>
                  <a:srgbClr val="888888"/>
                </a:solidFill>
                <a:latin typeface="Garamond"/>
                <a:ea typeface="Garamond"/>
                <a:cs typeface="Garamond"/>
                <a:sym typeface="Garamond"/>
              </a:defRPr>
            </a:lvl9pPr>
          </a:lstStyle>
          <a:p/>
        </p:txBody>
      </p:sp>
      <p:sp>
        <p:nvSpPr>
          <p:cNvPr id="247" name="Google Shape;247;p44"/>
          <p:cNvSpPr txBox="1"/>
          <p:nvPr>
            <p:ph idx="10" type="dt"/>
          </p:nvPr>
        </p:nvSpPr>
        <p:spPr>
          <a:xfrm>
            <a:off x="3991356" y="1008376"/>
            <a:ext cx="1165800" cy="3978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00" u="none" cap="none" strike="noStrike">
                <a:solidFill>
                  <a:srgbClr val="FFFFF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248" name="Google Shape;248;p44"/>
          <p:cNvSpPr txBox="1"/>
          <p:nvPr>
            <p:ph idx="11" type="ftr"/>
          </p:nvPr>
        </p:nvSpPr>
        <p:spPr>
          <a:xfrm>
            <a:off x="1090422" y="3909060"/>
            <a:ext cx="4430400" cy="1716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249" name="Google Shape;249;p44"/>
          <p:cNvSpPr txBox="1"/>
          <p:nvPr>
            <p:ph idx="12" type="sldNum"/>
          </p:nvPr>
        </p:nvSpPr>
        <p:spPr>
          <a:xfrm>
            <a:off x="6453378" y="3909060"/>
            <a:ext cx="1584300" cy="1716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250" name="Shape 250"/>
        <p:cNvGrpSpPr/>
        <p:nvPr/>
      </p:nvGrpSpPr>
      <p:grpSpPr>
        <a:xfrm>
          <a:off x="0" y="0"/>
          <a:ext cx="0" cy="0"/>
          <a:chOff x="0" y="0"/>
          <a:chExt cx="0" cy="0"/>
        </a:xfrm>
      </p:grpSpPr>
      <p:sp>
        <p:nvSpPr>
          <p:cNvPr id="251" name="Google Shape;251;p45"/>
          <p:cNvSpPr/>
          <p:nvPr/>
        </p:nvSpPr>
        <p:spPr>
          <a:xfrm>
            <a:off x="6765289" y="178308"/>
            <a:ext cx="2194800" cy="4786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45"/>
          <p:cNvSpPr txBox="1"/>
          <p:nvPr>
            <p:ph type="title"/>
          </p:nvPr>
        </p:nvSpPr>
        <p:spPr>
          <a:xfrm>
            <a:off x="6972300" y="455544"/>
            <a:ext cx="1823100" cy="1234500"/>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dk1"/>
              </a:buClr>
              <a:buSzPts val="2800"/>
              <a:buFont typeface="Garamond"/>
              <a:buNone/>
              <a:defRPr b="0" i="0" sz="2800" u="none" cap="none" strike="noStrike">
                <a:solidFill>
                  <a:schemeClr val="dk1"/>
                </a:solidFill>
                <a:latin typeface="Garamond"/>
                <a:ea typeface="Garamond"/>
                <a:cs typeface="Garamond"/>
                <a:sym typeface="Garamond"/>
              </a:defRPr>
            </a:lvl1pPr>
            <a:lvl2pPr lvl="1" algn="l">
              <a:lnSpc>
                <a:spcPct val="100000"/>
              </a:lnSpc>
              <a:spcBef>
                <a:spcPts val="0"/>
              </a:spcBef>
              <a:spcAft>
                <a:spcPts val="0"/>
              </a:spcAft>
              <a:buSzPts val="3600"/>
              <a:buNone/>
              <a:defRPr sz="1800"/>
            </a:lvl2pPr>
            <a:lvl3pPr lvl="2" algn="l">
              <a:lnSpc>
                <a:spcPct val="100000"/>
              </a:lnSpc>
              <a:spcBef>
                <a:spcPts val="0"/>
              </a:spcBef>
              <a:spcAft>
                <a:spcPts val="0"/>
              </a:spcAft>
              <a:buSzPts val="3600"/>
              <a:buNone/>
              <a:defRPr sz="1800"/>
            </a:lvl3pPr>
            <a:lvl4pPr lvl="3" algn="l">
              <a:lnSpc>
                <a:spcPct val="100000"/>
              </a:lnSpc>
              <a:spcBef>
                <a:spcPts val="0"/>
              </a:spcBef>
              <a:spcAft>
                <a:spcPts val="0"/>
              </a:spcAft>
              <a:buSzPts val="3600"/>
              <a:buNone/>
              <a:defRPr sz="1800"/>
            </a:lvl4pPr>
            <a:lvl5pPr lvl="4" algn="l">
              <a:lnSpc>
                <a:spcPct val="100000"/>
              </a:lnSpc>
              <a:spcBef>
                <a:spcPts val="0"/>
              </a:spcBef>
              <a:spcAft>
                <a:spcPts val="0"/>
              </a:spcAft>
              <a:buSzPts val="3600"/>
              <a:buNone/>
              <a:defRPr sz="1800"/>
            </a:lvl5pPr>
            <a:lvl6pPr lvl="5" algn="l">
              <a:lnSpc>
                <a:spcPct val="100000"/>
              </a:lnSpc>
              <a:spcBef>
                <a:spcPts val="0"/>
              </a:spcBef>
              <a:spcAft>
                <a:spcPts val="0"/>
              </a:spcAft>
              <a:buSzPts val="3600"/>
              <a:buNone/>
              <a:defRPr sz="1800"/>
            </a:lvl6pPr>
            <a:lvl7pPr lvl="6" algn="l">
              <a:lnSpc>
                <a:spcPct val="100000"/>
              </a:lnSpc>
              <a:spcBef>
                <a:spcPts val="0"/>
              </a:spcBef>
              <a:spcAft>
                <a:spcPts val="0"/>
              </a:spcAft>
              <a:buSzPts val="3600"/>
              <a:buNone/>
              <a:defRPr sz="1800"/>
            </a:lvl7pPr>
            <a:lvl8pPr lvl="7" algn="l">
              <a:lnSpc>
                <a:spcPct val="100000"/>
              </a:lnSpc>
              <a:spcBef>
                <a:spcPts val="0"/>
              </a:spcBef>
              <a:spcAft>
                <a:spcPts val="0"/>
              </a:spcAft>
              <a:buSzPts val="3600"/>
              <a:buNone/>
              <a:defRPr sz="1800"/>
            </a:lvl8pPr>
            <a:lvl9pPr lvl="8" algn="l">
              <a:lnSpc>
                <a:spcPct val="100000"/>
              </a:lnSpc>
              <a:spcBef>
                <a:spcPts val="0"/>
              </a:spcBef>
              <a:spcAft>
                <a:spcPts val="0"/>
              </a:spcAft>
              <a:buSzPts val="3600"/>
              <a:buNone/>
              <a:defRPr sz="1800"/>
            </a:lvl9pPr>
          </a:lstStyle>
          <a:p/>
        </p:txBody>
      </p:sp>
      <p:sp>
        <p:nvSpPr>
          <p:cNvPr id="253" name="Google Shape;253;p45"/>
          <p:cNvSpPr txBox="1"/>
          <p:nvPr>
            <p:ph idx="1" type="body"/>
          </p:nvPr>
        </p:nvSpPr>
        <p:spPr>
          <a:xfrm>
            <a:off x="514350" y="457200"/>
            <a:ext cx="5829300" cy="4000500"/>
          </a:xfrm>
          <a:prstGeom prst="rect">
            <a:avLst/>
          </a:prstGeom>
          <a:noFill/>
          <a:ln>
            <a:noFill/>
          </a:ln>
        </p:spPr>
        <p:txBody>
          <a:bodyPr anchorCtr="0" anchor="t" bIns="45700" lIns="91425" spcFirstLastPara="1" rIns="91425" wrap="square" tIns="45700">
            <a:noAutofit/>
          </a:bodyPr>
          <a:lstStyle>
            <a:lvl1pPr indent="-349250" lvl="0" marL="457200" marR="0" algn="l">
              <a:lnSpc>
                <a:spcPct val="100000"/>
              </a:lnSpc>
              <a:spcBef>
                <a:spcPts val="900"/>
              </a:spcBef>
              <a:spcAft>
                <a:spcPts val="0"/>
              </a:spcAft>
              <a:buClr>
                <a:srgbClr val="262626"/>
              </a:buClr>
              <a:buSzPts val="1900"/>
              <a:buFont typeface="Garamond"/>
              <a:buChar char="◦"/>
              <a:defRPr b="0" i="0" sz="1900" u="none" cap="none" strike="noStrike">
                <a:solidFill>
                  <a:schemeClr val="dk1"/>
                </a:solidFill>
                <a:latin typeface="Garamond"/>
                <a:ea typeface="Garamond"/>
                <a:cs typeface="Garamond"/>
                <a:sym typeface="Garamond"/>
              </a:defRPr>
            </a:lvl1pPr>
            <a:lvl2pPr indent="-330200" lvl="1" marL="914400" marR="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254" name="Google Shape;254;p45"/>
          <p:cNvSpPr txBox="1"/>
          <p:nvPr>
            <p:ph idx="2" type="body"/>
          </p:nvPr>
        </p:nvSpPr>
        <p:spPr>
          <a:xfrm>
            <a:off x="6972300" y="1714500"/>
            <a:ext cx="1823100" cy="2628900"/>
          </a:xfrm>
          <a:prstGeom prst="rect">
            <a:avLst/>
          </a:prstGeom>
          <a:noFill/>
          <a:ln>
            <a:noFill/>
          </a:ln>
        </p:spPr>
        <p:txBody>
          <a:bodyPr anchorCtr="0" anchor="t" bIns="45700" lIns="91425" spcFirstLastPara="1" rIns="91425" wrap="square" tIns="45700">
            <a:noAutofit/>
          </a:bodyPr>
          <a:lstStyle>
            <a:lvl1pPr indent="-228600" lvl="0" marL="457200" marR="0" algn="l">
              <a:lnSpc>
                <a:spcPct val="110000"/>
              </a:lnSpc>
              <a:spcBef>
                <a:spcPts val="800"/>
              </a:spcBef>
              <a:spcAft>
                <a:spcPts val="0"/>
              </a:spcAft>
              <a:buClr>
                <a:srgbClr val="262626"/>
              </a:buClr>
              <a:buSzPts val="1400"/>
              <a:buFont typeface="Garamond"/>
              <a:buNone/>
              <a:defRPr b="0" i="0" sz="1400" u="none" cap="none" strike="noStrike">
                <a:solidFill>
                  <a:schemeClr val="dk1"/>
                </a:solidFill>
                <a:latin typeface="Garamond"/>
                <a:ea typeface="Garamond"/>
                <a:cs typeface="Garamond"/>
                <a:sym typeface="Garamond"/>
              </a:defRPr>
            </a:lvl1pPr>
            <a:lvl2pPr indent="-228600" lvl="1" marL="914400" marR="0" algn="l">
              <a:lnSpc>
                <a:spcPct val="100000"/>
              </a:lnSpc>
              <a:spcBef>
                <a:spcPts val="500"/>
              </a:spcBef>
              <a:spcAft>
                <a:spcPts val="0"/>
              </a:spcAft>
              <a:buClr>
                <a:srgbClr val="262626"/>
              </a:buClr>
              <a:buSzPts val="1200"/>
              <a:buFont typeface="Garamond"/>
              <a:buNone/>
              <a:defRPr b="0" i="0" sz="1200" u="none" cap="none" strike="noStrike">
                <a:solidFill>
                  <a:schemeClr val="dk1"/>
                </a:solidFill>
                <a:latin typeface="Garamond"/>
                <a:ea typeface="Garamond"/>
                <a:cs typeface="Garamond"/>
                <a:sym typeface="Garamond"/>
              </a:defRPr>
            </a:lvl2pPr>
            <a:lvl3pPr indent="-228600" lvl="2" marL="1371600" marR="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3pPr>
            <a:lvl4pPr indent="-228600" lvl="3" marL="1828800" marR="0" algn="l">
              <a:lnSpc>
                <a:spcPct val="100000"/>
              </a:lnSpc>
              <a:spcBef>
                <a:spcPts val="500"/>
              </a:spcBef>
              <a:spcAft>
                <a:spcPts val="0"/>
              </a:spcAft>
              <a:buClr>
                <a:srgbClr val="262626"/>
              </a:buClr>
              <a:buSzPts val="900"/>
              <a:buFont typeface="Garamond"/>
              <a:buNone/>
              <a:defRPr b="0" i="0" sz="900" u="none" cap="none" strike="noStrike">
                <a:solidFill>
                  <a:schemeClr val="dk1"/>
                </a:solidFill>
                <a:latin typeface="Garamond"/>
                <a:ea typeface="Garamond"/>
                <a:cs typeface="Garamond"/>
                <a:sym typeface="Garamond"/>
              </a:defRPr>
            </a:lvl4pPr>
            <a:lvl5pPr indent="-228600" lvl="4" marL="2286000" marR="0" algn="l">
              <a:lnSpc>
                <a:spcPct val="100000"/>
              </a:lnSpc>
              <a:spcBef>
                <a:spcPts val="500"/>
              </a:spcBef>
              <a:spcAft>
                <a:spcPts val="0"/>
              </a:spcAft>
              <a:buClr>
                <a:srgbClr val="262626"/>
              </a:buClr>
              <a:buSzPts val="900"/>
              <a:buFont typeface="Garamond"/>
              <a:buNone/>
              <a:defRPr b="0" i="0" sz="900" u="none" cap="none" strike="noStrike">
                <a:solidFill>
                  <a:schemeClr val="dk1"/>
                </a:solidFill>
                <a:latin typeface="Garamond"/>
                <a:ea typeface="Garamond"/>
                <a:cs typeface="Garamond"/>
                <a:sym typeface="Garamond"/>
              </a:defRPr>
            </a:lvl5pPr>
            <a:lvl6pPr indent="-228600" lvl="5" marL="2743200" marR="0" algn="l">
              <a:lnSpc>
                <a:spcPct val="100000"/>
              </a:lnSpc>
              <a:spcBef>
                <a:spcPts val="500"/>
              </a:spcBef>
              <a:spcAft>
                <a:spcPts val="0"/>
              </a:spcAft>
              <a:buClr>
                <a:srgbClr val="262626"/>
              </a:buClr>
              <a:buSzPts val="900"/>
              <a:buFont typeface="Garamond"/>
              <a:buNone/>
              <a:defRPr b="0" i="0" sz="900" u="none" cap="none" strike="noStrike">
                <a:solidFill>
                  <a:schemeClr val="dk1"/>
                </a:solidFill>
                <a:latin typeface="Garamond"/>
                <a:ea typeface="Garamond"/>
                <a:cs typeface="Garamond"/>
                <a:sym typeface="Garamond"/>
              </a:defRPr>
            </a:lvl6pPr>
            <a:lvl7pPr indent="-228600" lvl="6" marL="3200400" marR="0" algn="l">
              <a:lnSpc>
                <a:spcPct val="100000"/>
              </a:lnSpc>
              <a:spcBef>
                <a:spcPts val="500"/>
              </a:spcBef>
              <a:spcAft>
                <a:spcPts val="0"/>
              </a:spcAft>
              <a:buClr>
                <a:srgbClr val="262626"/>
              </a:buClr>
              <a:buSzPts val="900"/>
              <a:buFont typeface="Garamond"/>
              <a:buNone/>
              <a:defRPr b="0" i="0" sz="900" u="none" cap="none" strike="noStrike">
                <a:solidFill>
                  <a:schemeClr val="dk1"/>
                </a:solidFill>
                <a:latin typeface="Garamond"/>
                <a:ea typeface="Garamond"/>
                <a:cs typeface="Garamond"/>
                <a:sym typeface="Garamond"/>
              </a:defRPr>
            </a:lvl7pPr>
            <a:lvl8pPr indent="-228600" lvl="7" marL="3657600" marR="0" algn="l">
              <a:lnSpc>
                <a:spcPct val="100000"/>
              </a:lnSpc>
              <a:spcBef>
                <a:spcPts val="500"/>
              </a:spcBef>
              <a:spcAft>
                <a:spcPts val="0"/>
              </a:spcAft>
              <a:buClr>
                <a:srgbClr val="262626"/>
              </a:buClr>
              <a:buSzPts val="900"/>
              <a:buFont typeface="Garamond"/>
              <a:buNone/>
              <a:defRPr b="0" i="0" sz="900" u="none" cap="none" strike="noStrike">
                <a:solidFill>
                  <a:schemeClr val="dk1"/>
                </a:solidFill>
                <a:latin typeface="Garamond"/>
                <a:ea typeface="Garamond"/>
                <a:cs typeface="Garamond"/>
                <a:sym typeface="Garamond"/>
              </a:defRPr>
            </a:lvl8pPr>
            <a:lvl9pPr indent="-228600" lvl="8" marL="4114800" marR="0" algn="l">
              <a:lnSpc>
                <a:spcPct val="100000"/>
              </a:lnSpc>
              <a:spcBef>
                <a:spcPts val="500"/>
              </a:spcBef>
              <a:spcAft>
                <a:spcPts val="0"/>
              </a:spcAft>
              <a:buClr>
                <a:srgbClr val="262626"/>
              </a:buClr>
              <a:buSzPts val="900"/>
              <a:buFont typeface="Garamond"/>
              <a:buNone/>
              <a:defRPr b="0" i="0" sz="900" u="none" cap="none" strike="noStrike">
                <a:solidFill>
                  <a:schemeClr val="dk1"/>
                </a:solidFill>
                <a:latin typeface="Garamond"/>
                <a:ea typeface="Garamond"/>
                <a:cs typeface="Garamond"/>
                <a:sym typeface="Garamond"/>
              </a:defRPr>
            </a:lvl9pPr>
          </a:lstStyle>
          <a:p/>
        </p:txBody>
      </p:sp>
      <p:sp>
        <p:nvSpPr>
          <p:cNvPr id="255" name="Google Shape;255;p45"/>
          <p:cNvSpPr txBox="1"/>
          <p:nvPr>
            <p:ph idx="10" type="dt"/>
          </p:nvPr>
        </p:nvSpPr>
        <p:spPr>
          <a:xfrm>
            <a:off x="292098" y="4660901"/>
            <a:ext cx="2057400" cy="192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256" name="Google Shape;256;p45"/>
          <p:cNvSpPr txBox="1"/>
          <p:nvPr>
            <p:ph idx="11" type="ftr"/>
          </p:nvPr>
        </p:nvSpPr>
        <p:spPr>
          <a:xfrm>
            <a:off x="2617470" y="4660901"/>
            <a:ext cx="3909300" cy="192000"/>
          </a:xfrm>
          <a:prstGeom prst="rect">
            <a:avLst/>
          </a:prstGeom>
          <a:noFill/>
          <a:ln>
            <a:noFill/>
          </a:ln>
        </p:spPr>
        <p:txBody>
          <a:bodyPr anchorCtr="0" anchor="b"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257" name="Google Shape;257;p45"/>
          <p:cNvSpPr txBox="1"/>
          <p:nvPr>
            <p:ph idx="12" type="sldNum"/>
          </p:nvPr>
        </p:nvSpPr>
        <p:spPr>
          <a:xfrm>
            <a:off x="7797546" y="4670298"/>
            <a:ext cx="1097400" cy="1920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
        <p:nvSpPr>
          <p:cNvPr id="258" name="Google Shape;258;p45"/>
          <p:cNvSpPr/>
          <p:nvPr/>
        </p:nvSpPr>
        <p:spPr>
          <a:xfrm>
            <a:off x="6868160" y="281178"/>
            <a:ext cx="1988700" cy="458130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9" name="Shape 259"/>
        <p:cNvGrpSpPr/>
        <p:nvPr/>
      </p:nvGrpSpPr>
      <p:grpSpPr>
        <a:xfrm>
          <a:off x="0" y="0"/>
          <a:ext cx="0" cy="0"/>
          <a:chOff x="0" y="0"/>
          <a:chExt cx="0" cy="0"/>
        </a:xfrm>
      </p:grpSpPr>
      <p:sp>
        <p:nvSpPr>
          <p:cNvPr id="260" name="Google Shape;260;p46"/>
          <p:cNvSpPr txBox="1"/>
          <p:nvPr>
            <p:ph type="title"/>
          </p:nvPr>
        </p:nvSpPr>
        <p:spPr>
          <a:xfrm>
            <a:off x="800100" y="481945"/>
            <a:ext cx="7543800" cy="10287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algn="l">
              <a:lnSpc>
                <a:spcPct val="100000"/>
              </a:lnSpc>
              <a:spcBef>
                <a:spcPts val="0"/>
              </a:spcBef>
              <a:spcAft>
                <a:spcPts val="0"/>
              </a:spcAft>
              <a:buSzPts val="3600"/>
              <a:buNone/>
              <a:defRPr sz="1800"/>
            </a:lvl2pPr>
            <a:lvl3pPr lvl="2" algn="l">
              <a:lnSpc>
                <a:spcPct val="100000"/>
              </a:lnSpc>
              <a:spcBef>
                <a:spcPts val="0"/>
              </a:spcBef>
              <a:spcAft>
                <a:spcPts val="0"/>
              </a:spcAft>
              <a:buSzPts val="3600"/>
              <a:buNone/>
              <a:defRPr sz="1800"/>
            </a:lvl3pPr>
            <a:lvl4pPr lvl="3" algn="l">
              <a:lnSpc>
                <a:spcPct val="100000"/>
              </a:lnSpc>
              <a:spcBef>
                <a:spcPts val="0"/>
              </a:spcBef>
              <a:spcAft>
                <a:spcPts val="0"/>
              </a:spcAft>
              <a:buSzPts val="3600"/>
              <a:buNone/>
              <a:defRPr sz="1800"/>
            </a:lvl4pPr>
            <a:lvl5pPr lvl="4" algn="l">
              <a:lnSpc>
                <a:spcPct val="100000"/>
              </a:lnSpc>
              <a:spcBef>
                <a:spcPts val="0"/>
              </a:spcBef>
              <a:spcAft>
                <a:spcPts val="0"/>
              </a:spcAft>
              <a:buSzPts val="3600"/>
              <a:buNone/>
              <a:defRPr sz="1800"/>
            </a:lvl5pPr>
            <a:lvl6pPr lvl="5" algn="l">
              <a:lnSpc>
                <a:spcPct val="100000"/>
              </a:lnSpc>
              <a:spcBef>
                <a:spcPts val="0"/>
              </a:spcBef>
              <a:spcAft>
                <a:spcPts val="0"/>
              </a:spcAft>
              <a:buSzPts val="3600"/>
              <a:buNone/>
              <a:defRPr sz="1800"/>
            </a:lvl6pPr>
            <a:lvl7pPr lvl="6" algn="l">
              <a:lnSpc>
                <a:spcPct val="100000"/>
              </a:lnSpc>
              <a:spcBef>
                <a:spcPts val="0"/>
              </a:spcBef>
              <a:spcAft>
                <a:spcPts val="0"/>
              </a:spcAft>
              <a:buSzPts val="3600"/>
              <a:buNone/>
              <a:defRPr sz="1800"/>
            </a:lvl7pPr>
            <a:lvl8pPr lvl="7" algn="l">
              <a:lnSpc>
                <a:spcPct val="100000"/>
              </a:lnSpc>
              <a:spcBef>
                <a:spcPts val="0"/>
              </a:spcBef>
              <a:spcAft>
                <a:spcPts val="0"/>
              </a:spcAft>
              <a:buSzPts val="3600"/>
              <a:buNone/>
              <a:defRPr sz="1800"/>
            </a:lvl8pPr>
            <a:lvl9pPr lvl="8" algn="l">
              <a:lnSpc>
                <a:spcPct val="100000"/>
              </a:lnSpc>
              <a:spcBef>
                <a:spcPts val="0"/>
              </a:spcBef>
              <a:spcAft>
                <a:spcPts val="0"/>
              </a:spcAft>
              <a:buSzPts val="3600"/>
              <a:buNone/>
              <a:defRPr sz="1800"/>
            </a:lvl9pPr>
          </a:lstStyle>
          <a:p/>
        </p:txBody>
      </p:sp>
      <p:sp>
        <p:nvSpPr>
          <p:cNvPr id="261" name="Google Shape;261;p46"/>
          <p:cNvSpPr txBox="1"/>
          <p:nvPr>
            <p:ph idx="1" type="body"/>
          </p:nvPr>
        </p:nvSpPr>
        <p:spPr>
          <a:xfrm>
            <a:off x="802386" y="1555750"/>
            <a:ext cx="3566100" cy="4803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00000"/>
              </a:lnSpc>
              <a:spcBef>
                <a:spcPts val="0"/>
              </a:spcBef>
              <a:spcAft>
                <a:spcPts val="0"/>
              </a:spcAft>
              <a:buClr>
                <a:srgbClr val="262626"/>
              </a:buClr>
              <a:buSzPts val="1800"/>
              <a:buFont typeface="Garamond"/>
              <a:buNone/>
              <a:defRPr b="0" i="0" sz="1800" u="none" cap="none" strike="noStrike">
                <a:solidFill>
                  <a:schemeClr val="dk2"/>
                </a:solidFill>
                <a:latin typeface="Garamond"/>
                <a:ea typeface="Garamond"/>
                <a:cs typeface="Garamond"/>
                <a:sym typeface="Garamond"/>
              </a:defRPr>
            </a:lvl1pPr>
            <a:lvl2pPr indent="-228600" lvl="1" marL="914400" marR="0" algn="l">
              <a:lnSpc>
                <a:spcPct val="100000"/>
              </a:lnSpc>
              <a:spcBef>
                <a:spcPts val="500"/>
              </a:spcBef>
              <a:spcAft>
                <a:spcPts val="0"/>
              </a:spcAft>
              <a:buClr>
                <a:srgbClr val="262626"/>
              </a:buClr>
              <a:buSzPts val="1800"/>
              <a:buFont typeface="Garamond"/>
              <a:buNone/>
              <a:defRPr b="1" i="0" sz="1800" u="none" cap="none" strike="noStrike">
                <a:solidFill>
                  <a:schemeClr val="dk1"/>
                </a:solidFill>
                <a:latin typeface="Garamond"/>
                <a:ea typeface="Garamond"/>
                <a:cs typeface="Garamond"/>
                <a:sym typeface="Garamond"/>
              </a:defRPr>
            </a:lvl2pPr>
            <a:lvl3pPr indent="-228600" lvl="2" marL="1371600" marR="0" algn="l">
              <a:lnSpc>
                <a:spcPct val="100000"/>
              </a:lnSpc>
              <a:spcBef>
                <a:spcPts val="500"/>
              </a:spcBef>
              <a:spcAft>
                <a:spcPts val="0"/>
              </a:spcAft>
              <a:buClr>
                <a:srgbClr val="262626"/>
              </a:buClr>
              <a:buSzPts val="1800"/>
              <a:buFont typeface="Garamond"/>
              <a:buNone/>
              <a:defRPr b="1" i="0" sz="1800" u="none" cap="none" strike="noStrike">
                <a:solidFill>
                  <a:schemeClr val="dk1"/>
                </a:solidFill>
                <a:latin typeface="Garamond"/>
                <a:ea typeface="Garamond"/>
                <a:cs typeface="Garamond"/>
                <a:sym typeface="Garamond"/>
              </a:defRPr>
            </a:lvl3pPr>
            <a:lvl4pPr indent="-228600" lvl="3" marL="1828800" marR="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4pPr>
            <a:lvl5pPr indent="-228600" lvl="4" marL="2286000" marR="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5pPr>
            <a:lvl6pPr indent="-228600" lvl="5" marL="2743200" marR="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6pPr>
            <a:lvl7pPr indent="-228600" lvl="6" marL="3200400" marR="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7pPr>
            <a:lvl8pPr indent="-228600" lvl="7" marL="3657600" marR="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8pPr>
            <a:lvl9pPr indent="-228600" lvl="8" marL="4114800" marR="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9pPr>
          </a:lstStyle>
          <a:p/>
        </p:txBody>
      </p:sp>
      <p:sp>
        <p:nvSpPr>
          <p:cNvPr id="262" name="Google Shape;262;p46"/>
          <p:cNvSpPr txBox="1"/>
          <p:nvPr>
            <p:ph idx="2" type="body"/>
          </p:nvPr>
        </p:nvSpPr>
        <p:spPr>
          <a:xfrm>
            <a:off x="802386" y="2066924"/>
            <a:ext cx="3566100" cy="2400300"/>
          </a:xfrm>
          <a:prstGeom prst="rect">
            <a:avLst/>
          </a:prstGeom>
          <a:noFill/>
          <a:ln>
            <a:noFill/>
          </a:ln>
        </p:spPr>
        <p:txBody>
          <a:bodyPr anchorCtr="0" anchor="t" bIns="45700" lIns="91425" spcFirstLastPara="1" rIns="91425" wrap="square" tIns="45700">
            <a:noAutofit/>
          </a:bodyPr>
          <a:lstStyle>
            <a:lvl1pPr indent="-342900" lvl="0" marL="457200" marR="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263" name="Google Shape;263;p46"/>
          <p:cNvSpPr txBox="1"/>
          <p:nvPr>
            <p:ph idx="3" type="body"/>
          </p:nvPr>
        </p:nvSpPr>
        <p:spPr>
          <a:xfrm>
            <a:off x="4780026" y="1555750"/>
            <a:ext cx="3566100" cy="4803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00000"/>
              </a:lnSpc>
              <a:spcBef>
                <a:spcPts val="0"/>
              </a:spcBef>
              <a:spcAft>
                <a:spcPts val="0"/>
              </a:spcAft>
              <a:buClr>
                <a:srgbClr val="262626"/>
              </a:buClr>
              <a:buSzPts val="1800"/>
              <a:buFont typeface="Garamond"/>
              <a:buNone/>
              <a:defRPr b="0" i="0" sz="1800" u="none" cap="none" strike="noStrike">
                <a:solidFill>
                  <a:schemeClr val="dk2"/>
                </a:solidFill>
                <a:latin typeface="Garamond"/>
                <a:ea typeface="Garamond"/>
                <a:cs typeface="Garamond"/>
                <a:sym typeface="Garamond"/>
              </a:defRPr>
            </a:lvl1pPr>
            <a:lvl2pPr indent="-228600" lvl="1" marL="914400" marR="0" algn="l">
              <a:lnSpc>
                <a:spcPct val="100000"/>
              </a:lnSpc>
              <a:spcBef>
                <a:spcPts val="500"/>
              </a:spcBef>
              <a:spcAft>
                <a:spcPts val="0"/>
              </a:spcAft>
              <a:buClr>
                <a:srgbClr val="262626"/>
              </a:buClr>
              <a:buSzPts val="1800"/>
              <a:buFont typeface="Garamond"/>
              <a:buNone/>
              <a:defRPr b="1" i="0" sz="1800" u="none" cap="none" strike="noStrike">
                <a:solidFill>
                  <a:schemeClr val="dk1"/>
                </a:solidFill>
                <a:latin typeface="Garamond"/>
                <a:ea typeface="Garamond"/>
                <a:cs typeface="Garamond"/>
                <a:sym typeface="Garamond"/>
              </a:defRPr>
            </a:lvl2pPr>
            <a:lvl3pPr indent="-228600" lvl="2" marL="1371600" marR="0" algn="l">
              <a:lnSpc>
                <a:spcPct val="100000"/>
              </a:lnSpc>
              <a:spcBef>
                <a:spcPts val="500"/>
              </a:spcBef>
              <a:spcAft>
                <a:spcPts val="0"/>
              </a:spcAft>
              <a:buClr>
                <a:srgbClr val="262626"/>
              </a:buClr>
              <a:buSzPts val="1800"/>
              <a:buFont typeface="Garamond"/>
              <a:buNone/>
              <a:defRPr b="1" i="0" sz="1800" u="none" cap="none" strike="noStrike">
                <a:solidFill>
                  <a:schemeClr val="dk1"/>
                </a:solidFill>
                <a:latin typeface="Garamond"/>
                <a:ea typeface="Garamond"/>
                <a:cs typeface="Garamond"/>
                <a:sym typeface="Garamond"/>
              </a:defRPr>
            </a:lvl3pPr>
            <a:lvl4pPr indent="-228600" lvl="3" marL="1828800" marR="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4pPr>
            <a:lvl5pPr indent="-228600" lvl="4" marL="2286000" marR="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5pPr>
            <a:lvl6pPr indent="-228600" lvl="5" marL="2743200" marR="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6pPr>
            <a:lvl7pPr indent="-228600" lvl="6" marL="3200400" marR="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7pPr>
            <a:lvl8pPr indent="-228600" lvl="7" marL="3657600" marR="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8pPr>
            <a:lvl9pPr indent="-228600" lvl="8" marL="4114800" marR="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9pPr>
          </a:lstStyle>
          <a:p/>
        </p:txBody>
      </p:sp>
      <p:sp>
        <p:nvSpPr>
          <p:cNvPr id="264" name="Google Shape;264;p46"/>
          <p:cNvSpPr txBox="1"/>
          <p:nvPr>
            <p:ph idx="4" type="body"/>
          </p:nvPr>
        </p:nvSpPr>
        <p:spPr>
          <a:xfrm>
            <a:off x="4780026" y="2067436"/>
            <a:ext cx="3566100" cy="2400300"/>
          </a:xfrm>
          <a:prstGeom prst="rect">
            <a:avLst/>
          </a:prstGeom>
          <a:noFill/>
          <a:ln>
            <a:noFill/>
          </a:ln>
        </p:spPr>
        <p:txBody>
          <a:bodyPr anchorCtr="0" anchor="t" bIns="45700" lIns="91425" spcFirstLastPara="1" rIns="91425" wrap="square" tIns="45700">
            <a:noAutofit/>
          </a:bodyPr>
          <a:lstStyle>
            <a:lvl1pPr indent="-342900" lvl="0" marL="457200" marR="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265" name="Google Shape;265;p46"/>
          <p:cNvSpPr txBox="1"/>
          <p:nvPr>
            <p:ph idx="10" type="dt"/>
          </p:nvPr>
        </p:nvSpPr>
        <p:spPr>
          <a:xfrm>
            <a:off x="292098" y="4660901"/>
            <a:ext cx="2057400" cy="192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266" name="Google Shape;266;p46"/>
          <p:cNvSpPr txBox="1"/>
          <p:nvPr>
            <p:ph idx="11" type="ftr"/>
          </p:nvPr>
        </p:nvSpPr>
        <p:spPr>
          <a:xfrm>
            <a:off x="2617470" y="4660901"/>
            <a:ext cx="3909300" cy="1920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267" name="Google Shape;267;p46"/>
          <p:cNvSpPr txBox="1"/>
          <p:nvPr>
            <p:ph idx="12" type="sldNum"/>
          </p:nvPr>
        </p:nvSpPr>
        <p:spPr>
          <a:xfrm>
            <a:off x="7761401" y="4660901"/>
            <a:ext cx="1097400" cy="1920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268" name="Shape 268"/>
        <p:cNvGrpSpPr/>
        <p:nvPr/>
      </p:nvGrpSpPr>
      <p:grpSpPr>
        <a:xfrm>
          <a:off x="0" y="0"/>
          <a:ext cx="0" cy="0"/>
          <a:chOff x="0" y="0"/>
          <a:chExt cx="0" cy="0"/>
        </a:xfrm>
      </p:grpSpPr>
      <p:sp>
        <p:nvSpPr>
          <p:cNvPr id="269" name="Google Shape;269;p47"/>
          <p:cNvSpPr txBox="1"/>
          <p:nvPr>
            <p:ph type="title"/>
          </p:nvPr>
        </p:nvSpPr>
        <p:spPr>
          <a:xfrm>
            <a:off x="1084659" y="457200"/>
            <a:ext cx="6977100" cy="22446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rgbClr val="262626"/>
              </a:buClr>
              <a:buSzPts val="3200"/>
              <a:buFont typeface="Garamond"/>
              <a:buNone/>
              <a:defRPr b="0" i="0" sz="3200" u="none" cap="none" strike="noStrike">
                <a:solidFill>
                  <a:srgbClr val="262626"/>
                </a:solidFill>
                <a:latin typeface="Garamond"/>
                <a:ea typeface="Garamond"/>
                <a:cs typeface="Garamond"/>
                <a:sym typeface="Garamond"/>
              </a:defRPr>
            </a:lvl1pPr>
            <a:lvl2pPr lvl="1" algn="l">
              <a:lnSpc>
                <a:spcPct val="100000"/>
              </a:lnSpc>
              <a:spcBef>
                <a:spcPts val="0"/>
              </a:spcBef>
              <a:spcAft>
                <a:spcPts val="0"/>
              </a:spcAft>
              <a:buSzPts val="3600"/>
              <a:buNone/>
              <a:defRPr sz="1800"/>
            </a:lvl2pPr>
            <a:lvl3pPr lvl="2" algn="l">
              <a:lnSpc>
                <a:spcPct val="100000"/>
              </a:lnSpc>
              <a:spcBef>
                <a:spcPts val="0"/>
              </a:spcBef>
              <a:spcAft>
                <a:spcPts val="0"/>
              </a:spcAft>
              <a:buSzPts val="3600"/>
              <a:buNone/>
              <a:defRPr sz="1800"/>
            </a:lvl3pPr>
            <a:lvl4pPr lvl="3" algn="l">
              <a:lnSpc>
                <a:spcPct val="100000"/>
              </a:lnSpc>
              <a:spcBef>
                <a:spcPts val="0"/>
              </a:spcBef>
              <a:spcAft>
                <a:spcPts val="0"/>
              </a:spcAft>
              <a:buSzPts val="3600"/>
              <a:buNone/>
              <a:defRPr sz="1800"/>
            </a:lvl4pPr>
            <a:lvl5pPr lvl="4" algn="l">
              <a:lnSpc>
                <a:spcPct val="100000"/>
              </a:lnSpc>
              <a:spcBef>
                <a:spcPts val="0"/>
              </a:spcBef>
              <a:spcAft>
                <a:spcPts val="0"/>
              </a:spcAft>
              <a:buSzPts val="3600"/>
              <a:buNone/>
              <a:defRPr sz="1800"/>
            </a:lvl5pPr>
            <a:lvl6pPr lvl="5" algn="l">
              <a:lnSpc>
                <a:spcPct val="100000"/>
              </a:lnSpc>
              <a:spcBef>
                <a:spcPts val="0"/>
              </a:spcBef>
              <a:spcAft>
                <a:spcPts val="0"/>
              </a:spcAft>
              <a:buSzPts val="3600"/>
              <a:buNone/>
              <a:defRPr sz="1800"/>
            </a:lvl6pPr>
            <a:lvl7pPr lvl="6" algn="l">
              <a:lnSpc>
                <a:spcPct val="100000"/>
              </a:lnSpc>
              <a:spcBef>
                <a:spcPts val="0"/>
              </a:spcBef>
              <a:spcAft>
                <a:spcPts val="0"/>
              </a:spcAft>
              <a:buSzPts val="3600"/>
              <a:buNone/>
              <a:defRPr sz="1800"/>
            </a:lvl7pPr>
            <a:lvl8pPr lvl="7" algn="l">
              <a:lnSpc>
                <a:spcPct val="100000"/>
              </a:lnSpc>
              <a:spcBef>
                <a:spcPts val="0"/>
              </a:spcBef>
              <a:spcAft>
                <a:spcPts val="0"/>
              </a:spcAft>
              <a:buSzPts val="3600"/>
              <a:buNone/>
              <a:defRPr sz="1800"/>
            </a:lvl8pPr>
            <a:lvl9pPr lvl="8" algn="l">
              <a:lnSpc>
                <a:spcPct val="100000"/>
              </a:lnSpc>
              <a:spcBef>
                <a:spcPts val="0"/>
              </a:spcBef>
              <a:spcAft>
                <a:spcPts val="0"/>
              </a:spcAft>
              <a:buSzPts val="3600"/>
              <a:buNone/>
              <a:defRPr sz="1800"/>
            </a:lvl9pPr>
          </a:lstStyle>
          <a:p/>
        </p:txBody>
      </p:sp>
      <p:sp>
        <p:nvSpPr>
          <p:cNvPr id="270" name="Google Shape;270;p47"/>
          <p:cNvSpPr txBox="1"/>
          <p:nvPr>
            <p:ph idx="1" type="body"/>
          </p:nvPr>
        </p:nvSpPr>
        <p:spPr>
          <a:xfrm>
            <a:off x="1290483" y="2707524"/>
            <a:ext cx="6564300" cy="4461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900"/>
              </a:spcBef>
              <a:spcAft>
                <a:spcPts val="0"/>
              </a:spcAft>
              <a:buClr>
                <a:srgbClr val="262626"/>
              </a:buClr>
              <a:buSzPts val="1400"/>
              <a:buFont typeface="Garamond"/>
              <a:buNone/>
              <a:defRPr b="0" i="0" sz="1400" u="none" cap="none" strike="noStrike">
                <a:solidFill>
                  <a:schemeClr val="dk1"/>
                </a:solidFill>
                <a:latin typeface="Garamond"/>
                <a:ea typeface="Garamond"/>
                <a:cs typeface="Garamond"/>
                <a:sym typeface="Garamond"/>
              </a:defRPr>
            </a:lvl1pPr>
            <a:lvl2pPr indent="-228600" lvl="1" marL="914400" marR="0" algn="l">
              <a:lnSpc>
                <a:spcPct val="100000"/>
              </a:lnSpc>
              <a:spcBef>
                <a:spcPts val="500"/>
              </a:spcBef>
              <a:spcAft>
                <a:spcPts val="0"/>
              </a:spcAft>
              <a:buClr>
                <a:srgbClr val="262626"/>
              </a:buClr>
              <a:buSzPts val="1400"/>
              <a:buFont typeface="Garamond"/>
              <a:buNone/>
              <a:defRPr b="0" i="0" sz="1400" u="none" cap="none" strike="noStrike">
                <a:solidFill>
                  <a:schemeClr val="dk1"/>
                </a:solidFill>
                <a:latin typeface="Garamond"/>
                <a:ea typeface="Garamond"/>
                <a:cs typeface="Garamond"/>
                <a:sym typeface="Garamond"/>
              </a:defRPr>
            </a:lvl2pPr>
            <a:lvl3pPr indent="-228600" lvl="2" marL="1371600" marR="0" algn="l">
              <a:lnSpc>
                <a:spcPct val="100000"/>
              </a:lnSpc>
              <a:spcBef>
                <a:spcPts val="500"/>
              </a:spcBef>
              <a:spcAft>
                <a:spcPts val="0"/>
              </a:spcAft>
              <a:buClr>
                <a:srgbClr val="262626"/>
              </a:buClr>
              <a:buSzPts val="1200"/>
              <a:buFont typeface="Garamond"/>
              <a:buNone/>
              <a:defRPr b="0" i="0" sz="1200" u="none" cap="none" strike="noStrike">
                <a:solidFill>
                  <a:schemeClr val="dk1"/>
                </a:solidFill>
                <a:latin typeface="Garamond"/>
                <a:ea typeface="Garamond"/>
                <a:cs typeface="Garamond"/>
                <a:sym typeface="Garamond"/>
              </a:defRPr>
            </a:lvl3pPr>
            <a:lvl4pPr indent="-228600" lvl="3" marL="1828800" marR="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4pPr>
            <a:lvl5pPr indent="-228600" lvl="4" marL="2286000" marR="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5pPr>
            <a:lvl6pPr indent="-228600" lvl="5" marL="2743200" marR="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6pPr>
            <a:lvl7pPr indent="-228600" lvl="6" marL="3200400" marR="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7pPr>
            <a:lvl8pPr indent="-228600" lvl="7" marL="3657600" marR="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8pPr>
            <a:lvl9pPr indent="-228600" lvl="8" marL="4114800" marR="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9pPr>
          </a:lstStyle>
          <a:p/>
        </p:txBody>
      </p:sp>
      <p:sp>
        <p:nvSpPr>
          <p:cNvPr id="271" name="Google Shape;271;p47"/>
          <p:cNvSpPr txBox="1"/>
          <p:nvPr>
            <p:ph idx="2" type="body"/>
          </p:nvPr>
        </p:nvSpPr>
        <p:spPr>
          <a:xfrm>
            <a:off x="685331" y="3279597"/>
            <a:ext cx="7773300" cy="10659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100000"/>
              </a:lnSpc>
              <a:spcBef>
                <a:spcPts val="9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1pPr>
            <a:lvl2pPr indent="-228600" lvl="1" marL="914400" marR="0" algn="l">
              <a:lnSpc>
                <a:spcPct val="100000"/>
              </a:lnSpc>
              <a:spcBef>
                <a:spcPts val="500"/>
              </a:spcBef>
              <a:spcAft>
                <a:spcPts val="0"/>
              </a:spcAft>
              <a:buClr>
                <a:srgbClr val="262626"/>
              </a:buClr>
              <a:buSzPts val="1400"/>
              <a:buFont typeface="Garamond"/>
              <a:buNone/>
              <a:defRPr b="0" i="0" sz="1400" u="none" cap="none" strike="noStrike">
                <a:solidFill>
                  <a:schemeClr val="dk1"/>
                </a:solidFill>
                <a:latin typeface="Garamond"/>
                <a:ea typeface="Garamond"/>
                <a:cs typeface="Garamond"/>
                <a:sym typeface="Garamond"/>
              </a:defRPr>
            </a:lvl2pPr>
            <a:lvl3pPr indent="-228600" lvl="2" marL="1371600" marR="0" algn="l">
              <a:lnSpc>
                <a:spcPct val="100000"/>
              </a:lnSpc>
              <a:spcBef>
                <a:spcPts val="500"/>
              </a:spcBef>
              <a:spcAft>
                <a:spcPts val="0"/>
              </a:spcAft>
              <a:buClr>
                <a:srgbClr val="262626"/>
              </a:buClr>
              <a:buSzPts val="1200"/>
              <a:buFont typeface="Garamond"/>
              <a:buNone/>
              <a:defRPr b="0" i="0" sz="1200" u="none" cap="none" strike="noStrike">
                <a:solidFill>
                  <a:schemeClr val="dk1"/>
                </a:solidFill>
                <a:latin typeface="Garamond"/>
                <a:ea typeface="Garamond"/>
                <a:cs typeface="Garamond"/>
                <a:sym typeface="Garamond"/>
              </a:defRPr>
            </a:lvl3pPr>
            <a:lvl4pPr indent="-228600" lvl="3" marL="1828800" marR="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4pPr>
            <a:lvl5pPr indent="-228600" lvl="4" marL="2286000" marR="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5pPr>
            <a:lvl6pPr indent="-228600" lvl="5" marL="2743200" marR="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6pPr>
            <a:lvl7pPr indent="-228600" lvl="6" marL="3200400" marR="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7pPr>
            <a:lvl8pPr indent="-228600" lvl="7" marL="3657600" marR="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8pPr>
            <a:lvl9pPr indent="-228600" lvl="8" marL="4114800" marR="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9pPr>
          </a:lstStyle>
          <a:p/>
        </p:txBody>
      </p:sp>
      <p:sp>
        <p:nvSpPr>
          <p:cNvPr id="272" name="Google Shape;272;p47"/>
          <p:cNvSpPr txBox="1"/>
          <p:nvPr>
            <p:ph idx="10" type="dt"/>
          </p:nvPr>
        </p:nvSpPr>
        <p:spPr>
          <a:xfrm>
            <a:off x="292098" y="4660901"/>
            <a:ext cx="2057400" cy="192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273" name="Google Shape;273;p47"/>
          <p:cNvSpPr txBox="1"/>
          <p:nvPr>
            <p:ph idx="11" type="ftr"/>
          </p:nvPr>
        </p:nvSpPr>
        <p:spPr>
          <a:xfrm>
            <a:off x="2617470" y="4660901"/>
            <a:ext cx="3909300" cy="1920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274" name="Google Shape;274;p47"/>
          <p:cNvSpPr txBox="1"/>
          <p:nvPr>
            <p:ph idx="12" type="sldNum"/>
          </p:nvPr>
        </p:nvSpPr>
        <p:spPr>
          <a:xfrm>
            <a:off x="7761401" y="4660901"/>
            <a:ext cx="1097400" cy="1920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_2_1">
    <p:bg>
      <p:bgPr>
        <a:noFill/>
      </p:bgPr>
    </p:bg>
    <p:spTree>
      <p:nvGrpSpPr>
        <p:cNvPr id="275" name="Shape 275"/>
        <p:cNvGrpSpPr/>
        <p:nvPr/>
      </p:nvGrpSpPr>
      <p:grpSpPr>
        <a:xfrm>
          <a:off x="0" y="0"/>
          <a:ext cx="0" cy="0"/>
          <a:chOff x="0" y="0"/>
          <a:chExt cx="0" cy="0"/>
        </a:xfrm>
      </p:grpSpPr>
      <p:sp>
        <p:nvSpPr>
          <p:cNvPr id="276" name="Google Shape;276;p48"/>
          <p:cNvSpPr txBox="1"/>
          <p:nvPr>
            <p:ph idx="12" type="sldNum"/>
          </p:nvPr>
        </p:nvSpPr>
        <p:spPr>
          <a:xfrm>
            <a:off x="8716025" y="4676375"/>
            <a:ext cx="428100" cy="4671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ig postit">
  <p:cSld name="BLANK_1_2_2">
    <p:bg>
      <p:bgPr>
        <a:noFill/>
      </p:bgPr>
    </p:bg>
    <p:spTree>
      <p:nvGrpSpPr>
        <p:cNvPr id="277" name="Shape 277"/>
        <p:cNvGrpSpPr/>
        <p:nvPr/>
      </p:nvGrpSpPr>
      <p:grpSpPr>
        <a:xfrm>
          <a:off x="0" y="0"/>
          <a:ext cx="0" cy="0"/>
          <a:chOff x="0" y="0"/>
          <a:chExt cx="0" cy="0"/>
        </a:xfrm>
      </p:grpSpPr>
      <p:sp>
        <p:nvSpPr>
          <p:cNvPr id="278" name="Google Shape;278;p49"/>
          <p:cNvSpPr txBox="1"/>
          <p:nvPr>
            <p:ph idx="12" type="sldNum"/>
          </p:nvPr>
        </p:nvSpPr>
        <p:spPr>
          <a:xfrm>
            <a:off x="8716025" y="4676375"/>
            <a:ext cx="428100" cy="4671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_1">
    <p:bg>
      <p:bgPr>
        <a:noFill/>
      </p:bgPr>
    </p:bg>
    <p:spTree>
      <p:nvGrpSpPr>
        <p:cNvPr id="279" name="Shape 279"/>
        <p:cNvGrpSpPr/>
        <p:nvPr/>
      </p:nvGrpSpPr>
      <p:grpSpPr>
        <a:xfrm>
          <a:off x="0" y="0"/>
          <a:ext cx="0" cy="0"/>
          <a:chOff x="0" y="0"/>
          <a:chExt cx="0" cy="0"/>
        </a:xfrm>
      </p:grpSpPr>
      <p:sp>
        <p:nvSpPr>
          <p:cNvPr descr="notepad4.png" id="280" name="Google Shape;280;p50"/>
          <p:cNvSpPr/>
          <p:nvPr/>
        </p:nvSpPr>
        <p:spPr>
          <a:xfrm>
            <a:off x="0" y="0"/>
            <a:ext cx="6858000" cy="385763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50"/>
          <p:cNvSpPr txBox="1"/>
          <p:nvPr>
            <p:ph idx="12" type="sldNum"/>
          </p:nvPr>
        </p:nvSpPr>
        <p:spPr>
          <a:xfrm>
            <a:off x="8716025" y="4676375"/>
            <a:ext cx="428100" cy="4671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bg>
      <p:bgPr>
        <a:noFill/>
      </p:bgPr>
    </p:bg>
    <p:spTree>
      <p:nvGrpSpPr>
        <p:cNvPr id="282" name="Shape 282"/>
        <p:cNvGrpSpPr/>
        <p:nvPr/>
      </p:nvGrpSpPr>
      <p:grpSpPr>
        <a:xfrm>
          <a:off x="0" y="0"/>
          <a:ext cx="0" cy="0"/>
          <a:chOff x="0" y="0"/>
          <a:chExt cx="0" cy="0"/>
        </a:xfrm>
      </p:grpSpPr>
      <p:sp>
        <p:nvSpPr>
          <p:cNvPr id="283" name="Google Shape;283;p51"/>
          <p:cNvSpPr txBox="1"/>
          <p:nvPr>
            <p:ph type="title"/>
          </p:nvPr>
        </p:nvSpPr>
        <p:spPr>
          <a:xfrm>
            <a:off x="866375" y="642310"/>
            <a:ext cx="3966600" cy="857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284" name="Google Shape;284;p51"/>
          <p:cNvSpPr txBox="1"/>
          <p:nvPr>
            <p:ph idx="1" type="body"/>
          </p:nvPr>
        </p:nvSpPr>
        <p:spPr>
          <a:xfrm>
            <a:off x="866375" y="1609350"/>
            <a:ext cx="3966600" cy="2833500"/>
          </a:xfrm>
          <a:prstGeom prst="rect">
            <a:avLst/>
          </a:prstGeom>
          <a:noFill/>
          <a:ln>
            <a:noFill/>
          </a:ln>
        </p:spPr>
        <p:txBody>
          <a:bodyPr anchorCtr="0" anchor="t" bIns="91425" lIns="91425" spcFirstLastPara="1" rIns="91425" wrap="square" tIns="91425">
            <a:noAutofit/>
          </a:bodyPr>
          <a:lstStyle>
            <a:lvl1pPr indent="-419100" lvl="0" marL="457200" algn="l">
              <a:lnSpc>
                <a:spcPct val="100000"/>
              </a:lnSpc>
              <a:spcBef>
                <a:spcPts val="600"/>
              </a:spcBef>
              <a:spcAft>
                <a:spcPts val="0"/>
              </a:spcAft>
              <a:buSzPts val="3000"/>
              <a:buChar char="▷"/>
              <a:defRPr/>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285" name="Google Shape;285;p51"/>
          <p:cNvSpPr txBox="1"/>
          <p:nvPr>
            <p:ph idx="12" type="sldNum"/>
          </p:nvPr>
        </p:nvSpPr>
        <p:spPr>
          <a:xfrm>
            <a:off x="8716025" y="4676375"/>
            <a:ext cx="428100" cy="4671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Small hole">
  <p:cSld name="BLANK_2">
    <p:bg>
      <p:bgPr>
        <a:blipFill>
          <a:blip r:embed="rId2">
            <a:alphaModFix/>
          </a:blip>
          <a:stretch>
            <a:fillRect/>
          </a:stretch>
        </a:blipFill>
      </p:bgPr>
    </p:bg>
    <p:spTree>
      <p:nvGrpSpPr>
        <p:cNvPr id="286" name="Shape 286"/>
        <p:cNvGrpSpPr/>
        <p:nvPr/>
      </p:nvGrpSpPr>
      <p:grpSpPr>
        <a:xfrm>
          <a:off x="0" y="0"/>
          <a:ext cx="0" cy="0"/>
          <a:chOff x="0" y="0"/>
          <a:chExt cx="0" cy="0"/>
        </a:xfrm>
      </p:grpSpPr>
      <p:sp>
        <p:nvSpPr>
          <p:cNvPr id="287" name="Google Shape;287;p52"/>
          <p:cNvSpPr/>
          <p:nvPr/>
        </p:nvSpPr>
        <p:spPr>
          <a:xfrm>
            <a:off x="0" y="25"/>
            <a:ext cx="9142883" cy="5142871"/>
          </a:xfrm>
          <a:custGeom>
            <a:rect b="b" l="l" r="r" t="t"/>
            <a:pathLst>
              <a:path extrusionOk="0" h="2258121" w="4014438">
                <a:moveTo>
                  <a:pt x="3043092" y="0"/>
                </a:moveTo>
                <a:cubicBezTo>
                  <a:pt x="3095509" y="23543"/>
                  <a:pt x="3152046" y="49909"/>
                  <a:pt x="3213600" y="78595"/>
                </a:cubicBezTo>
                <a:cubicBezTo>
                  <a:pt x="3550416" y="235660"/>
                  <a:pt x="3737756" y="323016"/>
                  <a:pt x="3802991" y="502244"/>
                </a:cubicBezTo>
                <a:cubicBezTo>
                  <a:pt x="3868225" y="681472"/>
                  <a:pt x="3780870" y="868833"/>
                  <a:pt x="3623805" y="1205649"/>
                </a:cubicBezTo>
                <a:cubicBezTo>
                  <a:pt x="3466740" y="1542465"/>
                  <a:pt x="3379384" y="1729805"/>
                  <a:pt x="3200156" y="1795040"/>
                </a:cubicBezTo>
                <a:cubicBezTo>
                  <a:pt x="3020928" y="1860274"/>
                  <a:pt x="2833567" y="1772918"/>
                  <a:pt x="2496772" y="1615853"/>
                </a:cubicBezTo>
                <a:cubicBezTo>
                  <a:pt x="2159977" y="1458789"/>
                  <a:pt x="1972595" y="1371433"/>
                  <a:pt x="1907361" y="1192205"/>
                </a:cubicBezTo>
                <a:cubicBezTo>
                  <a:pt x="1842126" y="1012977"/>
                  <a:pt x="1929503" y="825615"/>
                  <a:pt x="2086546" y="488821"/>
                </a:cubicBezTo>
                <a:cubicBezTo>
                  <a:pt x="2193515" y="259412"/>
                  <a:pt x="2268158" y="99378"/>
                  <a:pt x="2361515" y="0"/>
                </a:cubicBezTo>
                <a:lnTo>
                  <a:pt x="0" y="0"/>
                </a:ln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8" name="Google Shape;288;p52"/>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24" name="Shape 24"/>
        <p:cNvGrpSpPr/>
        <p:nvPr/>
      </p:nvGrpSpPr>
      <p:grpSpPr>
        <a:xfrm>
          <a:off x="0" y="0"/>
          <a:ext cx="0" cy="0"/>
          <a:chOff x="0" y="0"/>
          <a:chExt cx="0" cy="0"/>
        </a:xfrm>
      </p:grpSpPr>
      <p:sp>
        <p:nvSpPr>
          <p:cNvPr id="25" name="Google Shape;25;p6"/>
          <p:cNvSpPr txBox="1"/>
          <p:nvPr>
            <p:ph type="title"/>
          </p:nvPr>
        </p:nvSpPr>
        <p:spPr>
          <a:xfrm>
            <a:off x="252413" y="1714500"/>
            <a:ext cx="8643900" cy="1709700"/>
          </a:xfrm>
          <a:prstGeom prst="rect">
            <a:avLst/>
          </a:prstGeom>
          <a:noFill/>
          <a:ln>
            <a:noFill/>
          </a:ln>
        </p:spPr>
        <p:txBody>
          <a:bodyPr anchorCtr="0" anchor="ctr" bIns="19050" lIns="19050" spcFirstLastPara="1" rIns="19050" wrap="square" tIns="19050">
            <a:normAutofit/>
          </a:bodyPr>
          <a:lstStyle>
            <a:lvl1pPr lvl="0" algn="ctr">
              <a:lnSpc>
                <a:spcPct val="100000"/>
              </a:lnSpc>
              <a:spcBef>
                <a:spcPts val="0"/>
              </a:spcBef>
              <a:spcAft>
                <a:spcPts val="0"/>
              </a:spcAft>
              <a:buClr>
                <a:srgbClr val="535353"/>
              </a:buClr>
              <a:buSzPts val="700"/>
              <a:buNone/>
              <a:defRPr/>
            </a:lvl1pPr>
            <a:lvl2pPr lvl="1" algn="ctr">
              <a:lnSpc>
                <a:spcPct val="100000"/>
              </a:lnSpc>
              <a:spcBef>
                <a:spcPts val="0"/>
              </a:spcBef>
              <a:spcAft>
                <a:spcPts val="0"/>
              </a:spcAft>
              <a:buClr>
                <a:srgbClr val="535353"/>
              </a:buClr>
              <a:buSzPts val="700"/>
              <a:buNone/>
              <a:defRPr/>
            </a:lvl2pPr>
            <a:lvl3pPr lvl="2" algn="ctr">
              <a:lnSpc>
                <a:spcPct val="100000"/>
              </a:lnSpc>
              <a:spcBef>
                <a:spcPts val="0"/>
              </a:spcBef>
              <a:spcAft>
                <a:spcPts val="0"/>
              </a:spcAft>
              <a:buClr>
                <a:srgbClr val="535353"/>
              </a:buClr>
              <a:buSzPts val="700"/>
              <a:buNone/>
              <a:defRPr/>
            </a:lvl3pPr>
            <a:lvl4pPr lvl="3" algn="ctr">
              <a:lnSpc>
                <a:spcPct val="100000"/>
              </a:lnSpc>
              <a:spcBef>
                <a:spcPts val="0"/>
              </a:spcBef>
              <a:spcAft>
                <a:spcPts val="0"/>
              </a:spcAft>
              <a:buClr>
                <a:srgbClr val="535353"/>
              </a:buClr>
              <a:buSzPts val="700"/>
              <a:buNone/>
              <a:defRPr/>
            </a:lvl4pPr>
            <a:lvl5pPr lvl="4" algn="ctr">
              <a:lnSpc>
                <a:spcPct val="100000"/>
              </a:lnSpc>
              <a:spcBef>
                <a:spcPts val="0"/>
              </a:spcBef>
              <a:spcAft>
                <a:spcPts val="0"/>
              </a:spcAft>
              <a:buClr>
                <a:srgbClr val="535353"/>
              </a:buClr>
              <a:buSzPts val="700"/>
              <a:buNone/>
              <a:defRPr/>
            </a:lvl5pPr>
            <a:lvl6pPr lvl="5" algn="ctr">
              <a:lnSpc>
                <a:spcPct val="100000"/>
              </a:lnSpc>
              <a:spcBef>
                <a:spcPts val="0"/>
              </a:spcBef>
              <a:spcAft>
                <a:spcPts val="0"/>
              </a:spcAft>
              <a:buClr>
                <a:srgbClr val="535353"/>
              </a:buClr>
              <a:buSzPts val="700"/>
              <a:buNone/>
              <a:defRPr/>
            </a:lvl6pPr>
            <a:lvl7pPr lvl="6" algn="ctr">
              <a:lnSpc>
                <a:spcPct val="100000"/>
              </a:lnSpc>
              <a:spcBef>
                <a:spcPts val="0"/>
              </a:spcBef>
              <a:spcAft>
                <a:spcPts val="0"/>
              </a:spcAft>
              <a:buClr>
                <a:srgbClr val="535353"/>
              </a:buClr>
              <a:buSzPts val="700"/>
              <a:buNone/>
              <a:defRPr/>
            </a:lvl7pPr>
            <a:lvl8pPr lvl="7" algn="ctr">
              <a:lnSpc>
                <a:spcPct val="100000"/>
              </a:lnSpc>
              <a:spcBef>
                <a:spcPts val="0"/>
              </a:spcBef>
              <a:spcAft>
                <a:spcPts val="0"/>
              </a:spcAft>
              <a:buClr>
                <a:srgbClr val="535353"/>
              </a:buClr>
              <a:buSzPts val="700"/>
              <a:buNone/>
              <a:defRPr/>
            </a:lvl8pPr>
            <a:lvl9pPr lvl="8" algn="ctr">
              <a:lnSpc>
                <a:spcPct val="100000"/>
              </a:lnSpc>
              <a:spcBef>
                <a:spcPts val="0"/>
              </a:spcBef>
              <a:spcAft>
                <a:spcPts val="0"/>
              </a:spcAft>
              <a:buClr>
                <a:srgbClr val="535353"/>
              </a:buClr>
              <a:buSzPts val="700"/>
              <a:buNone/>
              <a:defRPr/>
            </a:lvl9pPr>
          </a:lstStyle>
          <a:p/>
        </p:txBody>
      </p:sp>
      <p:sp>
        <p:nvSpPr>
          <p:cNvPr id="26" name="Google Shape;26;p6"/>
          <p:cNvSpPr txBox="1"/>
          <p:nvPr>
            <p:ph idx="12" type="sldNum"/>
          </p:nvPr>
        </p:nvSpPr>
        <p:spPr>
          <a:xfrm>
            <a:off x="4491037" y="4905375"/>
            <a:ext cx="157200" cy="177000"/>
          </a:xfrm>
          <a:prstGeom prst="rect">
            <a:avLst/>
          </a:prstGeom>
          <a:noFill/>
          <a:ln>
            <a:noFill/>
          </a:ln>
        </p:spPr>
        <p:txBody>
          <a:bodyPr anchorCtr="0" anchor="t" bIns="19050" lIns="19050" spcFirstLastPara="1" rIns="19050" wrap="square" tIns="19050">
            <a:spAutoFit/>
          </a:bodyPr>
          <a:lstStyle>
            <a:lvl1pPr indent="0" lvl="0"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1pPr>
            <a:lvl2pPr indent="0" lvl="1"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2pPr>
            <a:lvl3pPr indent="0" lvl="2"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3pPr>
            <a:lvl4pPr indent="0" lvl="3"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4pPr>
            <a:lvl5pPr indent="0" lvl="4"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5pPr>
            <a:lvl6pPr indent="0" lvl="5"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6pPr>
            <a:lvl7pPr indent="0" lvl="6"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7pPr>
            <a:lvl8pPr indent="0" lvl="7"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8pPr>
            <a:lvl9pPr indent="0" lvl="8"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blipFill>
          <a:blip r:embed="rId2">
            <a:alphaModFix/>
          </a:blip>
          <a:stretch>
            <a:fillRect/>
          </a:stretch>
        </a:blipFill>
      </p:bgPr>
    </p:bg>
    <p:spTree>
      <p:nvGrpSpPr>
        <p:cNvPr id="293" name="Shape 293"/>
        <p:cNvGrpSpPr/>
        <p:nvPr/>
      </p:nvGrpSpPr>
      <p:grpSpPr>
        <a:xfrm>
          <a:off x="0" y="0"/>
          <a:ext cx="0" cy="0"/>
          <a:chOff x="0" y="0"/>
          <a:chExt cx="0" cy="0"/>
        </a:xfrm>
      </p:grpSpPr>
      <p:grpSp>
        <p:nvGrpSpPr>
          <p:cNvPr id="294" name="Google Shape;294;p54"/>
          <p:cNvGrpSpPr/>
          <p:nvPr/>
        </p:nvGrpSpPr>
        <p:grpSpPr>
          <a:xfrm>
            <a:off x="-85" y="1433"/>
            <a:ext cx="9144087" cy="5143548"/>
            <a:chOff x="32524" y="4599878"/>
            <a:chExt cx="4014438" cy="2258121"/>
          </a:xfrm>
        </p:grpSpPr>
        <p:sp>
          <p:nvSpPr>
            <p:cNvPr id="295" name="Google Shape;295;p54"/>
            <p:cNvSpPr/>
            <p:nvPr/>
          </p:nvSpPr>
          <p:spPr>
            <a:xfrm>
              <a:off x="32524" y="6104602"/>
              <a:ext cx="384717" cy="753397"/>
            </a:xfrm>
            <a:custGeom>
              <a:rect b="b" l="l" r="r" t="t"/>
              <a:pathLst>
                <a:path extrusionOk="0" h="753397" w="384717">
                  <a:moveTo>
                    <a:pt x="98270" y="213079"/>
                  </a:moveTo>
                  <a:cubicBezTo>
                    <a:pt x="62307" y="136115"/>
                    <a:pt x="29376" y="65507"/>
                    <a:pt x="0" y="0"/>
                  </a:cubicBezTo>
                  <a:lnTo>
                    <a:pt x="0" y="753397"/>
                  </a:lnTo>
                  <a:lnTo>
                    <a:pt x="384717" y="753397"/>
                  </a:lnTo>
                  <a:cubicBezTo>
                    <a:pt x="292469" y="629640"/>
                    <a:pt x="209462" y="451666"/>
                    <a:pt x="98270" y="2130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6" name="Google Shape;296;p54"/>
            <p:cNvSpPr/>
            <p:nvPr/>
          </p:nvSpPr>
          <p:spPr>
            <a:xfrm>
              <a:off x="32524" y="4599878"/>
              <a:ext cx="4014438" cy="2258121"/>
            </a:xfrm>
            <a:custGeom>
              <a:rect b="b" l="l" r="r" t="t"/>
              <a:pathLst>
                <a:path extrusionOk="0" h="2258121" w="4014438">
                  <a:moveTo>
                    <a:pt x="0" y="0"/>
                  </a:moveTo>
                  <a:lnTo>
                    <a:pt x="0" y="663951"/>
                  </a:lnTo>
                  <a:cubicBezTo>
                    <a:pt x="122942" y="548013"/>
                    <a:pt x="321322" y="455472"/>
                    <a:pt x="605950" y="322744"/>
                  </a:cubicBezTo>
                  <a:cubicBezTo>
                    <a:pt x="1022867" y="128295"/>
                    <a:pt x="1254763" y="20197"/>
                    <a:pt x="1476624" y="100946"/>
                  </a:cubicBezTo>
                  <a:cubicBezTo>
                    <a:pt x="1698484" y="181695"/>
                    <a:pt x="1806602" y="413613"/>
                    <a:pt x="2000947" y="830508"/>
                  </a:cubicBezTo>
                  <a:cubicBezTo>
                    <a:pt x="2195292" y="1247404"/>
                    <a:pt x="2303493" y="1479321"/>
                    <a:pt x="2222745" y="1701161"/>
                  </a:cubicBezTo>
                  <a:cubicBezTo>
                    <a:pt x="2141996" y="1923000"/>
                    <a:pt x="1910099" y="2031160"/>
                    <a:pt x="1493204" y="2225567"/>
                  </a:cubicBezTo>
                  <a:lnTo>
                    <a:pt x="142337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97" name="Google Shape;297;p54"/>
          <p:cNvSpPr txBox="1"/>
          <p:nvPr>
            <p:ph type="ctrTitle"/>
          </p:nvPr>
        </p:nvSpPr>
        <p:spPr>
          <a:xfrm>
            <a:off x="3422975" y="2718475"/>
            <a:ext cx="5035200" cy="11598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4000"/>
              <a:buNone/>
              <a:defRPr sz="4000"/>
            </a:lvl1pPr>
            <a:lvl2pPr lvl="1" rtl="0" algn="l">
              <a:lnSpc>
                <a:spcPct val="100000"/>
              </a:lnSpc>
              <a:spcBef>
                <a:spcPts val="0"/>
              </a:spcBef>
              <a:spcAft>
                <a:spcPts val="0"/>
              </a:spcAft>
              <a:buSzPts val="4000"/>
              <a:buNone/>
              <a:defRPr sz="4000"/>
            </a:lvl2pPr>
            <a:lvl3pPr lvl="2" rtl="0" algn="l">
              <a:lnSpc>
                <a:spcPct val="100000"/>
              </a:lnSpc>
              <a:spcBef>
                <a:spcPts val="0"/>
              </a:spcBef>
              <a:spcAft>
                <a:spcPts val="0"/>
              </a:spcAft>
              <a:buSzPts val="4000"/>
              <a:buNone/>
              <a:defRPr sz="4000"/>
            </a:lvl3pPr>
            <a:lvl4pPr lvl="3" rtl="0" algn="l">
              <a:lnSpc>
                <a:spcPct val="100000"/>
              </a:lnSpc>
              <a:spcBef>
                <a:spcPts val="0"/>
              </a:spcBef>
              <a:spcAft>
                <a:spcPts val="0"/>
              </a:spcAft>
              <a:buSzPts val="4000"/>
              <a:buNone/>
              <a:defRPr sz="4000"/>
            </a:lvl4pPr>
            <a:lvl5pPr lvl="4" rtl="0" algn="l">
              <a:lnSpc>
                <a:spcPct val="100000"/>
              </a:lnSpc>
              <a:spcBef>
                <a:spcPts val="0"/>
              </a:spcBef>
              <a:spcAft>
                <a:spcPts val="0"/>
              </a:spcAft>
              <a:buSzPts val="4000"/>
              <a:buNone/>
              <a:defRPr sz="4000"/>
            </a:lvl5pPr>
            <a:lvl6pPr lvl="5" rtl="0" algn="l">
              <a:lnSpc>
                <a:spcPct val="100000"/>
              </a:lnSpc>
              <a:spcBef>
                <a:spcPts val="0"/>
              </a:spcBef>
              <a:spcAft>
                <a:spcPts val="0"/>
              </a:spcAft>
              <a:buSzPts val="4000"/>
              <a:buNone/>
              <a:defRPr sz="4000"/>
            </a:lvl6pPr>
            <a:lvl7pPr lvl="6" rtl="0" algn="l">
              <a:lnSpc>
                <a:spcPct val="100000"/>
              </a:lnSpc>
              <a:spcBef>
                <a:spcPts val="0"/>
              </a:spcBef>
              <a:spcAft>
                <a:spcPts val="0"/>
              </a:spcAft>
              <a:buSzPts val="4000"/>
              <a:buNone/>
              <a:defRPr sz="4000"/>
            </a:lvl7pPr>
            <a:lvl8pPr lvl="7" rtl="0" algn="l">
              <a:lnSpc>
                <a:spcPct val="100000"/>
              </a:lnSpc>
              <a:spcBef>
                <a:spcPts val="0"/>
              </a:spcBef>
              <a:spcAft>
                <a:spcPts val="0"/>
              </a:spcAft>
              <a:buSzPts val="4000"/>
              <a:buNone/>
              <a:defRPr sz="4000"/>
            </a:lvl8pPr>
            <a:lvl9pPr lvl="8" rtl="0" algn="l">
              <a:lnSpc>
                <a:spcPct val="100000"/>
              </a:lnSpc>
              <a:spcBef>
                <a:spcPts val="0"/>
              </a:spcBef>
              <a:spcAft>
                <a:spcPts val="0"/>
              </a:spcAft>
              <a:buSzPts val="4000"/>
              <a:buNone/>
              <a:defRPr sz="4000"/>
            </a:lvl9pPr>
          </a:lstStyle>
          <a:p/>
        </p:txBody>
      </p:sp>
      <p:sp>
        <p:nvSpPr>
          <p:cNvPr id="298" name="Google Shape;298;p54"/>
          <p:cNvSpPr txBox="1"/>
          <p:nvPr>
            <p:ph idx="1" type="subTitle"/>
          </p:nvPr>
        </p:nvSpPr>
        <p:spPr>
          <a:xfrm>
            <a:off x="3422975" y="3883175"/>
            <a:ext cx="5035200" cy="342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2"/>
              </a:buClr>
              <a:buSzPts val="2000"/>
              <a:buNone/>
              <a:defRPr>
                <a:solidFill>
                  <a:schemeClr val="dk2"/>
                </a:solidFill>
              </a:defRPr>
            </a:lvl1pPr>
            <a:lvl2pPr lvl="1" rtl="0" algn="l">
              <a:lnSpc>
                <a:spcPct val="100000"/>
              </a:lnSpc>
              <a:spcBef>
                <a:spcPts val="600"/>
              </a:spcBef>
              <a:spcAft>
                <a:spcPts val="0"/>
              </a:spcAft>
              <a:buClr>
                <a:schemeClr val="dk2"/>
              </a:buClr>
              <a:buSzPts val="3000"/>
              <a:buNone/>
              <a:defRPr sz="3000">
                <a:solidFill>
                  <a:schemeClr val="dk2"/>
                </a:solidFill>
              </a:defRPr>
            </a:lvl2pPr>
            <a:lvl3pPr lvl="2" rtl="0" algn="l">
              <a:lnSpc>
                <a:spcPct val="100000"/>
              </a:lnSpc>
              <a:spcBef>
                <a:spcPts val="600"/>
              </a:spcBef>
              <a:spcAft>
                <a:spcPts val="0"/>
              </a:spcAft>
              <a:buClr>
                <a:schemeClr val="dk2"/>
              </a:buClr>
              <a:buSzPts val="3000"/>
              <a:buNone/>
              <a:defRPr sz="3000">
                <a:solidFill>
                  <a:schemeClr val="dk2"/>
                </a:solidFill>
              </a:defRPr>
            </a:lvl3pPr>
            <a:lvl4pPr lvl="3" rtl="0" algn="l">
              <a:lnSpc>
                <a:spcPct val="100000"/>
              </a:lnSpc>
              <a:spcBef>
                <a:spcPts val="600"/>
              </a:spcBef>
              <a:spcAft>
                <a:spcPts val="0"/>
              </a:spcAft>
              <a:buClr>
                <a:schemeClr val="dk2"/>
              </a:buClr>
              <a:buSzPts val="3000"/>
              <a:buNone/>
              <a:defRPr sz="3000">
                <a:solidFill>
                  <a:schemeClr val="dk2"/>
                </a:solidFill>
              </a:defRPr>
            </a:lvl4pPr>
            <a:lvl5pPr lvl="4" rtl="0" algn="l">
              <a:lnSpc>
                <a:spcPct val="100000"/>
              </a:lnSpc>
              <a:spcBef>
                <a:spcPts val="600"/>
              </a:spcBef>
              <a:spcAft>
                <a:spcPts val="0"/>
              </a:spcAft>
              <a:buClr>
                <a:schemeClr val="dk2"/>
              </a:buClr>
              <a:buSzPts val="3000"/>
              <a:buNone/>
              <a:defRPr sz="3000">
                <a:solidFill>
                  <a:schemeClr val="dk2"/>
                </a:solidFill>
              </a:defRPr>
            </a:lvl5pPr>
            <a:lvl6pPr lvl="5" rtl="0" algn="l">
              <a:lnSpc>
                <a:spcPct val="100000"/>
              </a:lnSpc>
              <a:spcBef>
                <a:spcPts val="600"/>
              </a:spcBef>
              <a:spcAft>
                <a:spcPts val="0"/>
              </a:spcAft>
              <a:buClr>
                <a:schemeClr val="dk2"/>
              </a:buClr>
              <a:buSzPts val="3000"/>
              <a:buNone/>
              <a:defRPr sz="3000">
                <a:solidFill>
                  <a:schemeClr val="dk2"/>
                </a:solidFill>
              </a:defRPr>
            </a:lvl6pPr>
            <a:lvl7pPr lvl="6" rtl="0" algn="l">
              <a:lnSpc>
                <a:spcPct val="100000"/>
              </a:lnSpc>
              <a:spcBef>
                <a:spcPts val="600"/>
              </a:spcBef>
              <a:spcAft>
                <a:spcPts val="0"/>
              </a:spcAft>
              <a:buClr>
                <a:schemeClr val="dk2"/>
              </a:buClr>
              <a:buSzPts val="3000"/>
              <a:buNone/>
              <a:defRPr sz="3000">
                <a:solidFill>
                  <a:schemeClr val="dk2"/>
                </a:solidFill>
              </a:defRPr>
            </a:lvl7pPr>
            <a:lvl8pPr lvl="7" rtl="0" algn="l">
              <a:lnSpc>
                <a:spcPct val="100000"/>
              </a:lnSpc>
              <a:spcBef>
                <a:spcPts val="600"/>
              </a:spcBef>
              <a:spcAft>
                <a:spcPts val="0"/>
              </a:spcAft>
              <a:buClr>
                <a:schemeClr val="dk2"/>
              </a:buClr>
              <a:buSzPts val="3000"/>
              <a:buNone/>
              <a:defRPr sz="3000">
                <a:solidFill>
                  <a:schemeClr val="dk2"/>
                </a:solidFill>
              </a:defRPr>
            </a:lvl8pPr>
            <a:lvl9pPr lvl="8" rtl="0" algn="l">
              <a:lnSpc>
                <a:spcPct val="100000"/>
              </a:lnSpc>
              <a:spcBef>
                <a:spcPts val="600"/>
              </a:spcBef>
              <a:spcAft>
                <a:spcPts val="600"/>
              </a:spcAft>
              <a:buClr>
                <a:schemeClr val="dk2"/>
              </a:buClr>
              <a:buSzPts val="3000"/>
              <a:buNone/>
              <a:defRPr sz="3000">
                <a:solidFill>
                  <a:schemeClr val="dk2"/>
                </a:solidFil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299" name="Shape 299"/>
        <p:cNvGrpSpPr/>
        <p:nvPr/>
      </p:nvGrpSpPr>
      <p:grpSpPr>
        <a:xfrm>
          <a:off x="0" y="0"/>
          <a:ext cx="0" cy="0"/>
          <a:chOff x="0" y="0"/>
          <a:chExt cx="0" cy="0"/>
        </a:xfrm>
      </p:grpSpPr>
      <p:sp>
        <p:nvSpPr>
          <p:cNvPr id="300" name="Google Shape;300;p55"/>
          <p:cNvSpPr/>
          <p:nvPr/>
        </p:nvSpPr>
        <p:spPr>
          <a:xfrm>
            <a:off x="790026" y="-743550"/>
            <a:ext cx="2750366" cy="2750258"/>
          </a:xfrm>
          <a:custGeom>
            <a:rect b="b" l="l" r="r" t="t"/>
            <a:pathLst>
              <a:path extrusionOk="0" h="1376850" w="1376904">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1" name="Google Shape;301;p55"/>
          <p:cNvSpPr txBox="1"/>
          <p:nvPr>
            <p:ph type="title"/>
          </p:nvPr>
        </p:nvSpPr>
        <p:spPr>
          <a:xfrm>
            <a:off x="558600" y="514350"/>
            <a:ext cx="2824200" cy="4614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600"/>
              <a:buNone/>
              <a:defRPr/>
            </a:lvl2pPr>
            <a:lvl3pPr lvl="2" rtl="0" algn="l">
              <a:lnSpc>
                <a:spcPct val="100000"/>
              </a:lnSpc>
              <a:spcBef>
                <a:spcPts val="0"/>
              </a:spcBef>
              <a:spcAft>
                <a:spcPts val="0"/>
              </a:spcAft>
              <a:buSzPts val="2600"/>
              <a:buNone/>
              <a:defRPr/>
            </a:lvl3pPr>
            <a:lvl4pPr lvl="3" rtl="0" algn="l">
              <a:lnSpc>
                <a:spcPct val="100000"/>
              </a:lnSpc>
              <a:spcBef>
                <a:spcPts val="0"/>
              </a:spcBef>
              <a:spcAft>
                <a:spcPts val="0"/>
              </a:spcAft>
              <a:buSzPts val="2600"/>
              <a:buNone/>
              <a:defRPr/>
            </a:lvl4pPr>
            <a:lvl5pPr lvl="4" rtl="0" algn="l">
              <a:lnSpc>
                <a:spcPct val="100000"/>
              </a:lnSpc>
              <a:spcBef>
                <a:spcPts val="0"/>
              </a:spcBef>
              <a:spcAft>
                <a:spcPts val="0"/>
              </a:spcAft>
              <a:buSzPts val="2600"/>
              <a:buNone/>
              <a:defRPr/>
            </a:lvl5pPr>
            <a:lvl6pPr lvl="5" rtl="0" algn="l">
              <a:lnSpc>
                <a:spcPct val="100000"/>
              </a:lnSpc>
              <a:spcBef>
                <a:spcPts val="0"/>
              </a:spcBef>
              <a:spcAft>
                <a:spcPts val="0"/>
              </a:spcAft>
              <a:buSzPts val="2600"/>
              <a:buNone/>
              <a:defRPr/>
            </a:lvl6pPr>
            <a:lvl7pPr lvl="6" rtl="0" algn="l">
              <a:lnSpc>
                <a:spcPct val="100000"/>
              </a:lnSpc>
              <a:spcBef>
                <a:spcPts val="0"/>
              </a:spcBef>
              <a:spcAft>
                <a:spcPts val="0"/>
              </a:spcAft>
              <a:buSzPts val="2600"/>
              <a:buNone/>
              <a:defRPr/>
            </a:lvl7pPr>
            <a:lvl8pPr lvl="7" rtl="0" algn="l">
              <a:lnSpc>
                <a:spcPct val="100000"/>
              </a:lnSpc>
              <a:spcBef>
                <a:spcPts val="0"/>
              </a:spcBef>
              <a:spcAft>
                <a:spcPts val="0"/>
              </a:spcAft>
              <a:buSzPts val="2600"/>
              <a:buNone/>
              <a:defRPr/>
            </a:lvl8pPr>
            <a:lvl9pPr lvl="8" rtl="0" algn="l">
              <a:lnSpc>
                <a:spcPct val="100000"/>
              </a:lnSpc>
              <a:spcBef>
                <a:spcPts val="0"/>
              </a:spcBef>
              <a:spcAft>
                <a:spcPts val="0"/>
              </a:spcAft>
              <a:buSzPts val="2600"/>
              <a:buNone/>
              <a:defRPr/>
            </a:lvl9pPr>
          </a:lstStyle>
          <a:p/>
        </p:txBody>
      </p:sp>
      <p:sp>
        <p:nvSpPr>
          <p:cNvPr id="302" name="Google Shape;302;p55"/>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1"/>
        </a:solidFill>
      </p:bgPr>
    </p:bg>
    <p:spTree>
      <p:nvGrpSpPr>
        <p:cNvPr id="303" name="Shape 303"/>
        <p:cNvGrpSpPr/>
        <p:nvPr/>
      </p:nvGrpSpPr>
      <p:grpSpPr>
        <a:xfrm>
          <a:off x="0" y="0"/>
          <a:ext cx="0" cy="0"/>
          <a:chOff x="0" y="0"/>
          <a:chExt cx="0" cy="0"/>
        </a:xfrm>
      </p:grpSpPr>
      <p:sp>
        <p:nvSpPr>
          <p:cNvPr id="304" name="Google Shape;304;p56"/>
          <p:cNvSpPr txBox="1"/>
          <p:nvPr>
            <p:ph idx="1" type="body"/>
          </p:nvPr>
        </p:nvSpPr>
        <p:spPr>
          <a:xfrm>
            <a:off x="4507725" y="4318150"/>
            <a:ext cx="4081800" cy="334200"/>
          </a:xfrm>
          <a:prstGeom prst="rect">
            <a:avLst/>
          </a:prstGeom>
          <a:noFill/>
          <a:ln>
            <a:noFill/>
          </a:ln>
        </p:spPr>
        <p:txBody>
          <a:bodyPr anchorCtr="0" anchor="b" bIns="0" lIns="0" spcFirstLastPara="1" rIns="0" wrap="square" tIns="0">
            <a:noAutofit/>
          </a:bodyPr>
          <a:lstStyle>
            <a:lvl1pPr indent="-228600" lvl="0" marL="457200" rtl="0" algn="l">
              <a:lnSpc>
                <a:spcPct val="100000"/>
              </a:lnSpc>
              <a:spcBef>
                <a:spcPts val="360"/>
              </a:spcBef>
              <a:spcAft>
                <a:spcPts val="600"/>
              </a:spcAft>
              <a:buSzPts val="1400"/>
              <a:buNone/>
              <a:defRPr sz="1400"/>
            </a:lvl1pPr>
          </a:lstStyle>
          <a:p/>
        </p:txBody>
      </p:sp>
      <p:sp>
        <p:nvSpPr>
          <p:cNvPr id="305" name="Google Shape;305;p56"/>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
        <p:nvSpPr>
          <p:cNvPr id="306" name="Google Shape;306;p56"/>
          <p:cNvSpPr/>
          <p:nvPr/>
        </p:nvSpPr>
        <p:spPr>
          <a:xfrm>
            <a:off x="490126" y="-1123525"/>
            <a:ext cx="5776112" cy="5775886"/>
          </a:xfrm>
          <a:custGeom>
            <a:rect b="b" l="l" r="r" t="t"/>
            <a:pathLst>
              <a:path extrusionOk="0" h="1376850" w="1376904">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307" name="Shape 307"/>
        <p:cNvGrpSpPr/>
        <p:nvPr/>
      </p:nvGrpSpPr>
      <p:grpSpPr>
        <a:xfrm>
          <a:off x="0" y="0"/>
          <a:ext cx="0" cy="0"/>
          <a:chOff x="0" y="0"/>
          <a:chExt cx="0" cy="0"/>
        </a:xfrm>
      </p:grpSpPr>
      <p:sp>
        <p:nvSpPr>
          <p:cNvPr id="308" name="Google Shape;308;p57"/>
          <p:cNvSpPr/>
          <p:nvPr/>
        </p:nvSpPr>
        <p:spPr>
          <a:xfrm>
            <a:off x="-14" y="-4"/>
            <a:ext cx="9162955" cy="5148516"/>
          </a:xfrm>
          <a:custGeom>
            <a:rect b="b" l="l" r="r" t="t"/>
            <a:pathLst>
              <a:path extrusionOk="0" h="2258121" w="4014438">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9" name="Google Shape;309;p57"/>
          <p:cNvSpPr/>
          <p:nvPr/>
        </p:nvSpPr>
        <p:spPr>
          <a:xfrm rot="-1181051">
            <a:off x="3612827" y="-661445"/>
            <a:ext cx="5242557" cy="5242352"/>
          </a:xfrm>
          <a:custGeom>
            <a:rect b="b" l="l" r="r" t="t"/>
            <a:pathLst>
              <a:path extrusionOk="0" h="1376850" w="1376904">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0" name="Google Shape;310;p57"/>
          <p:cNvSpPr txBox="1"/>
          <p:nvPr>
            <p:ph type="ctrTitle"/>
          </p:nvPr>
        </p:nvSpPr>
        <p:spPr>
          <a:xfrm>
            <a:off x="914400" y="2783675"/>
            <a:ext cx="5396700" cy="14415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Small hole">
  <p:cSld name="BLANK_2">
    <p:bg>
      <p:bgPr>
        <a:blipFill>
          <a:blip r:embed="rId2">
            <a:alphaModFix/>
          </a:blip>
          <a:stretch>
            <a:fillRect/>
          </a:stretch>
        </a:blipFill>
      </p:bgPr>
    </p:bg>
    <p:spTree>
      <p:nvGrpSpPr>
        <p:cNvPr id="311" name="Shape 311"/>
        <p:cNvGrpSpPr/>
        <p:nvPr/>
      </p:nvGrpSpPr>
      <p:grpSpPr>
        <a:xfrm>
          <a:off x="0" y="0"/>
          <a:ext cx="0" cy="0"/>
          <a:chOff x="0" y="0"/>
          <a:chExt cx="0" cy="0"/>
        </a:xfrm>
      </p:grpSpPr>
      <p:sp>
        <p:nvSpPr>
          <p:cNvPr id="312" name="Google Shape;312;p58"/>
          <p:cNvSpPr/>
          <p:nvPr/>
        </p:nvSpPr>
        <p:spPr>
          <a:xfrm>
            <a:off x="0" y="25"/>
            <a:ext cx="9142883" cy="5142871"/>
          </a:xfrm>
          <a:custGeom>
            <a:rect b="b" l="l" r="r" t="t"/>
            <a:pathLst>
              <a:path extrusionOk="0" h="2258121" w="4014438">
                <a:moveTo>
                  <a:pt x="3043092" y="0"/>
                </a:moveTo>
                <a:cubicBezTo>
                  <a:pt x="3095509" y="23543"/>
                  <a:pt x="3152046" y="49909"/>
                  <a:pt x="3213600" y="78595"/>
                </a:cubicBezTo>
                <a:cubicBezTo>
                  <a:pt x="3550416" y="235660"/>
                  <a:pt x="3737756" y="323016"/>
                  <a:pt x="3802991" y="502244"/>
                </a:cubicBezTo>
                <a:cubicBezTo>
                  <a:pt x="3868225" y="681472"/>
                  <a:pt x="3780870" y="868833"/>
                  <a:pt x="3623805" y="1205649"/>
                </a:cubicBezTo>
                <a:cubicBezTo>
                  <a:pt x="3466740" y="1542465"/>
                  <a:pt x="3379384" y="1729805"/>
                  <a:pt x="3200156" y="1795040"/>
                </a:cubicBezTo>
                <a:cubicBezTo>
                  <a:pt x="3020928" y="1860274"/>
                  <a:pt x="2833567" y="1772918"/>
                  <a:pt x="2496772" y="1615853"/>
                </a:cubicBezTo>
                <a:cubicBezTo>
                  <a:pt x="2159977" y="1458789"/>
                  <a:pt x="1972595" y="1371433"/>
                  <a:pt x="1907361" y="1192205"/>
                </a:cubicBezTo>
                <a:cubicBezTo>
                  <a:pt x="1842126" y="1012977"/>
                  <a:pt x="1929503" y="825615"/>
                  <a:pt x="2086546" y="488821"/>
                </a:cubicBezTo>
                <a:cubicBezTo>
                  <a:pt x="2193515" y="259412"/>
                  <a:pt x="2268158" y="99378"/>
                  <a:pt x="2361515" y="0"/>
                </a:cubicBezTo>
                <a:lnTo>
                  <a:pt x="0" y="0"/>
                </a:ln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3" name="Google Shape;313;p58"/>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bg>
      <p:bgPr>
        <a:blipFill>
          <a:blip r:embed="rId2">
            <a:alphaModFix/>
          </a:blip>
          <a:stretch>
            <a:fillRect/>
          </a:stretch>
        </a:blipFill>
      </p:bgPr>
    </p:bg>
    <p:spTree>
      <p:nvGrpSpPr>
        <p:cNvPr id="314" name="Shape 314"/>
        <p:cNvGrpSpPr/>
        <p:nvPr/>
      </p:nvGrpSpPr>
      <p:grpSpPr>
        <a:xfrm>
          <a:off x="0" y="0"/>
          <a:ext cx="0" cy="0"/>
          <a:chOff x="0" y="0"/>
          <a:chExt cx="0" cy="0"/>
        </a:xfrm>
      </p:grpSpPr>
      <p:sp>
        <p:nvSpPr>
          <p:cNvPr id="315" name="Google Shape;315;p59"/>
          <p:cNvSpPr/>
          <p:nvPr/>
        </p:nvSpPr>
        <p:spPr>
          <a:xfrm>
            <a:off x="0" y="0"/>
            <a:ext cx="9162955" cy="5142871"/>
          </a:xfrm>
          <a:custGeom>
            <a:rect b="b" l="l" r="r" t="t"/>
            <a:pathLst>
              <a:path extrusionOk="0" h="2258121" w="4014438">
                <a:moveTo>
                  <a:pt x="0" y="0"/>
                </a:moveTo>
                <a:lnTo>
                  <a:pt x="0" y="859550"/>
                </a:lnTo>
                <a:cubicBezTo>
                  <a:pt x="107156" y="629849"/>
                  <a:pt x="169234" y="501429"/>
                  <a:pt x="293807" y="456015"/>
                </a:cubicBezTo>
                <a:cubicBezTo>
                  <a:pt x="421056" y="409807"/>
                  <a:pt x="554076" y="471801"/>
                  <a:pt x="793228" y="583348"/>
                </a:cubicBezTo>
                <a:cubicBezTo>
                  <a:pt x="1032380" y="694895"/>
                  <a:pt x="1165400" y="756889"/>
                  <a:pt x="1211713" y="884159"/>
                </a:cubicBezTo>
                <a:cubicBezTo>
                  <a:pt x="1258025" y="1011430"/>
                  <a:pt x="1196010" y="1144450"/>
                  <a:pt x="1084484" y="1383581"/>
                </a:cubicBezTo>
                <a:cubicBezTo>
                  <a:pt x="972958" y="1622712"/>
                  <a:pt x="910943" y="1755753"/>
                  <a:pt x="783694" y="1802086"/>
                </a:cubicBezTo>
                <a:cubicBezTo>
                  <a:pt x="656444" y="1848419"/>
                  <a:pt x="523404" y="1786321"/>
                  <a:pt x="284356" y="1674774"/>
                </a:cubicBezTo>
                <a:cubicBezTo>
                  <a:pt x="163212" y="1618321"/>
                  <a:pt x="69312" y="1574413"/>
                  <a:pt x="105" y="1528414"/>
                </a:cubicBezTo>
                <a:lnTo>
                  <a:pt x="105"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6" name="Google Shape;316;p59"/>
          <p:cNvSpPr txBox="1"/>
          <p:nvPr>
            <p:ph type="title"/>
          </p:nvPr>
        </p:nvSpPr>
        <p:spPr>
          <a:xfrm>
            <a:off x="558600" y="1123950"/>
            <a:ext cx="2595300" cy="6741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2600"/>
              <a:buNone/>
              <a:defRPr/>
            </a:lvl1pPr>
            <a:lvl2pPr lvl="1" rtl="0" algn="r">
              <a:lnSpc>
                <a:spcPct val="100000"/>
              </a:lnSpc>
              <a:spcBef>
                <a:spcPts val="0"/>
              </a:spcBef>
              <a:spcAft>
                <a:spcPts val="0"/>
              </a:spcAft>
              <a:buSzPts val="2600"/>
              <a:buNone/>
              <a:defRPr/>
            </a:lvl2pPr>
            <a:lvl3pPr lvl="2" rtl="0" algn="r">
              <a:lnSpc>
                <a:spcPct val="100000"/>
              </a:lnSpc>
              <a:spcBef>
                <a:spcPts val="0"/>
              </a:spcBef>
              <a:spcAft>
                <a:spcPts val="0"/>
              </a:spcAft>
              <a:buSzPts val="2600"/>
              <a:buNone/>
              <a:defRPr/>
            </a:lvl3pPr>
            <a:lvl4pPr lvl="3" rtl="0" algn="r">
              <a:lnSpc>
                <a:spcPct val="100000"/>
              </a:lnSpc>
              <a:spcBef>
                <a:spcPts val="0"/>
              </a:spcBef>
              <a:spcAft>
                <a:spcPts val="0"/>
              </a:spcAft>
              <a:buSzPts val="2600"/>
              <a:buNone/>
              <a:defRPr/>
            </a:lvl4pPr>
            <a:lvl5pPr lvl="4" rtl="0" algn="r">
              <a:lnSpc>
                <a:spcPct val="100000"/>
              </a:lnSpc>
              <a:spcBef>
                <a:spcPts val="0"/>
              </a:spcBef>
              <a:spcAft>
                <a:spcPts val="0"/>
              </a:spcAft>
              <a:buSzPts val="2600"/>
              <a:buNone/>
              <a:defRPr/>
            </a:lvl5pPr>
            <a:lvl6pPr lvl="5" rtl="0" algn="r">
              <a:lnSpc>
                <a:spcPct val="100000"/>
              </a:lnSpc>
              <a:spcBef>
                <a:spcPts val="0"/>
              </a:spcBef>
              <a:spcAft>
                <a:spcPts val="0"/>
              </a:spcAft>
              <a:buSzPts val="2600"/>
              <a:buNone/>
              <a:defRPr/>
            </a:lvl6pPr>
            <a:lvl7pPr lvl="6" rtl="0" algn="r">
              <a:lnSpc>
                <a:spcPct val="100000"/>
              </a:lnSpc>
              <a:spcBef>
                <a:spcPts val="0"/>
              </a:spcBef>
              <a:spcAft>
                <a:spcPts val="0"/>
              </a:spcAft>
              <a:buSzPts val="2600"/>
              <a:buNone/>
              <a:defRPr/>
            </a:lvl7pPr>
            <a:lvl8pPr lvl="7" rtl="0" algn="r">
              <a:lnSpc>
                <a:spcPct val="100000"/>
              </a:lnSpc>
              <a:spcBef>
                <a:spcPts val="0"/>
              </a:spcBef>
              <a:spcAft>
                <a:spcPts val="0"/>
              </a:spcAft>
              <a:buSzPts val="2600"/>
              <a:buNone/>
              <a:defRPr/>
            </a:lvl8pPr>
            <a:lvl9pPr lvl="8" rtl="0" algn="r">
              <a:lnSpc>
                <a:spcPct val="100000"/>
              </a:lnSpc>
              <a:spcBef>
                <a:spcPts val="0"/>
              </a:spcBef>
              <a:spcAft>
                <a:spcPts val="0"/>
              </a:spcAft>
              <a:buSzPts val="2600"/>
              <a:buNone/>
              <a:defRPr/>
            </a:lvl9pPr>
          </a:lstStyle>
          <a:p/>
        </p:txBody>
      </p:sp>
      <p:sp>
        <p:nvSpPr>
          <p:cNvPr id="317" name="Google Shape;317;p59"/>
          <p:cNvSpPr txBox="1"/>
          <p:nvPr>
            <p:ph idx="1" type="body"/>
          </p:nvPr>
        </p:nvSpPr>
        <p:spPr>
          <a:xfrm>
            <a:off x="3651875" y="1200150"/>
            <a:ext cx="2331900" cy="3010200"/>
          </a:xfrm>
          <a:prstGeom prst="rect">
            <a:avLst/>
          </a:prstGeom>
          <a:noFill/>
          <a:ln>
            <a:noFill/>
          </a:ln>
        </p:spPr>
        <p:txBody>
          <a:bodyPr anchorCtr="0" anchor="t" bIns="0" lIns="0" spcFirstLastPara="1" rIns="0" wrap="square" tIns="0">
            <a:noAutofit/>
          </a:bodyPr>
          <a:lstStyle>
            <a:lvl1pPr indent="-330200" lvl="0" marL="457200" rtl="0" algn="l">
              <a:lnSpc>
                <a:spcPct val="100000"/>
              </a:lnSpc>
              <a:spcBef>
                <a:spcPts val="0"/>
              </a:spcBef>
              <a:spcAft>
                <a:spcPts val="0"/>
              </a:spcAft>
              <a:buSzPts val="1600"/>
              <a:buChar char="▪"/>
              <a:defRPr sz="1600"/>
            </a:lvl1pPr>
            <a:lvl2pPr indent="-330200" lvl="1" marL="914400" rtl="0" algn="l">
              <a:lnSpc>
                <a:spcPct val="100000"/>
              </a:lnSpc>
              <a:spcBef>
                <a:spcPts val="600"/>
              </a:spcBef>
              <a:spcAft>
                <a:spcPts val="0"/>
              </a:spcAft>
              <a:buSzPts val="1600"/>
              <a:buChar char="▫"/>
              <a:defRPr sz="1600"/>
            </a:lvl2pPr>
            <a:lvl3pPr indent="-330200" lvl="2" marL="1371600" rtl="0" algn="l">
              <a:lnSpc>
                <a:spcPct val="100000"/>
              </a:lnSpc>
              <a:spcBef>
                <a:spcPts val="600"/>
              </a:spcBef>
              <a:spcAft>
                <a:spcPts val="0"/>
              </a:spcAft>
              <a:buSzPts val="1600"/>
              <a:buChar char="▫"/>
              <a:defRPr sz="1600"/>
            </a:lvl3pPr>
            <a:lvl4pPr indent="-330200" lvl="3" marL="1828800" rtl="0" algn="l">
              <a:lnSpc>
                <a:spcPct val="100000"/>
              </a:lnSpc>
              <a:spcBef>
                <a:spcPts val="600"/>
              </a:spcBef>
              <a:spcAft>
                <a:spcPts val="0"/>
              </a:spcAft>
              <a:buSzPts val="1600"/>
              <a:buChar char="▫"/>
              <a:defRPr sz="1600"/>
            </a:lvl4pPr>
            <a:lvl5pPr indent="-330200" lvl="4" marL="2286000" rtl="0" algn="l">
              <a:lnSpc>
                <a:spcPct val="100000"/>
              </a:lnSpc>
              <a:spcBef>
                <a:spcPts val="600"/>
              </a:spcBef>
              <a:spcAft>
                <a:spcPts val="0"/>
              </a:spcAft>
              <a:buSzPts val="1600"/>
              <a:buChar char="▫"/>
              <a:defRPr sz="1600"/>
            </a:lvl5pPr>
            <a:lvl6pPr indent="-330200" lvl="5" marL="2743200" rtl="0" algn="l">
              <a:lnSpc>
                <a:spcPct val="100000"/>
              </a:lnSpc>
              <a:spcBef>
                <a:spcPts val="600"/>
              </a:spcBef>
              <a:spcAft>
                <a:spcPts val="0"/>
              </a:spcAft>
              <a:buSzPts val="1600"/>
              <a:buChar char="▫"/>
              <a:defRPr sz="1600"/>
            </a:lvl6pPr>
            <a:lvl7pPr indent="-330200" lvl="6" marL="3200400" rtl="0" algn="l">
              <a:lnSpc>
                <a:spcPct val="100000"/>
              </a:lnSpc>
              <a:spcBef>
                <a:spcPts val="600"/>
              </a:spcBef>
              <a:spcAft>
                <a:spcPts val="0"/>
              </a:spcAft>
              <a:buSzPts val="1600"/>
              <a:buChar char="▫"/>
              <a:defRPr sz="1600"/>
            </a:lvl7pPr>
            <a:lvl8pPr indent="-330200" lvl="7" marL="3657600" rtl="0" algn="l">
              <a:lnSpc>
                <a:spcPct val="100000"/>
              </a:lnSpc>
              <a:spcBef>
                <a:spcPts val="600"/>
              </a:spcBef>
              <a:spcAft>
                <a:spcPts val="0"/>
              </a:spcAft>
              <a:buSzPts val="1600"/>
              <a:buChar char="▫"/>
              <a:defRPr sz="1600"/>
            </a:lvl8pPr>
            <a:lvl9pPr indent="-330200" lvl="8" marL="4114800" rtl="0" algn="l">
              <a:lnSpc>
                <a:spcPct val="100000"/>
              </a:lnSpc>
              <a:spcBef>
                <a:spcPts val="600"/>
              </a:spcBef>
              <a:spcAft>
                <a:spcPts val="600"/>
              </a:spcAft>
              <a:buSzPts val="1600"/>
              <a:buChar char="▫"/>
              <a:defRPr sz="1600"/>
            </a:lvl9pPr>
          </a:lstStyle>
          <a:p/>
        </p:txBody>
      </p:sp>
      <p:sp>
        <p:nvSpPr>
          <p:cNvPr id="318" name="Google Shape;318;p59"/>
          <p:cNvSpPr txBox="1"/>
          <p:nvPr>
            <p:ph idx="2" type="body"/>
          </p:nvPr>
        </p:nvSpPr>
        <p:spPr>
          <a:xfrm>
            <a:off x="6253487" y="1200150"/>
            <a:ext cx="2331900" cy="3010200"/>
          </a:xfrm>
          <a:prstGeom prst="rect">
            <a:avLst/>
          </a:prstGeom>
          <a:noFill/>
          <a:ln>
            <a:noFill/>
          </a:ln>
        </p:spPr>
        <p:txBody>
          <a:bodyPr anchorCtr="0" anchor="t" bIns="0" lIns="0" spcFirstLastPara="1" rIns="0" wrap="square" tIns="0">
            <a:noAutofit/>
          </a:bodyPr>
          <a:lstStyle>
            <a:lvl1pPr indent="-330200" lvl="0" marL="457200" rtl="0" algn="l">
              <a:lnSpc>
                <a:spcPct val="100000"/>
              </a:lnSpc>
              <a:spcBef>
                <a:spcPts val="0"/>
              </a:spcBef>
              <a:spcAft>
                <a:spcPts val="0"/>
              </a:spcAft>
              <a:buSzPts val="1600"/>
              <a:buChar char="▪"/>
              <a:defRPr sz="1600"/>
            </a:lvl1pPr>
            <a:lvl2pPr indent="-330200" lvl="1" marL="914400" rtl="0" algn="l">
              <a:lnSpc>
                <a:spcPct val="100000"/>
              </a:lnSpc>
              <a:spcBef>
                <a:spcPts val="600"/>
              </a:spcBef>
              <a:spcAft>
                <a:spcPts val="0"/>
              </a:spcAft>
              <a:buSzPts val="1600"/>
              <a:buChar char="▫"/>
              <a:defRPr sz="1600"/>
            </a:lvl2pPr>
            <a:lvl3pPr indent="-330200" lvl="2" marL="1371600" rtl="0" algn="l">
              <a:lnSpc>
                <a:spcPct val="100000"/>
              </a:lnSpc>
              <a:spcBef>
                <a:spcPts val="600"/>
              </a:spcBef>
              <a:spcAft>
                <a:spcPts val="0"/>
              </a:spcAft>
              <a:buSzPts val="1600"/>
              <a:buChar char="▫"/>
              <a:defRPr sz="1600"/>
            </a:lvl3pPr>
            <a:lvl4pPr indent="-330200" lvl="3" marL="1828800" rtl="0" algn="l">
              <a:lnSpc>
                <a:spcPct val="100000"/>
              </a:lnSpc>
              <a:spcBef>
                <a:spcPts val="600"/>
              </a:spcBef>
              <a:spcAft>
                <a:spcPts val="0"/>
              </a:spcAft>
              <a:buSzPts val="1600"/>
              <a:buChar char="▫"/>
              <a:defRPr sz="1600"/>
            </a:lvl4pPr>
            <a:lvl5pPr indent="-330200" lvl="4" marL="2286000" rtl="0" algn="l">
              <a:lnSpc>
                <a:spcPct val="100000"/>
              </a:lnSpc>
              <a:spcBef>
                <a:spcPts val="600"/>
              </a:spcBef>
              <a:spcAft>
                <a:spcPts val="0"/>
              </a:spcAft>
              <a:buSzPts val="1600"/>
              <a:buChar char="▫"/>
              <a:defRPr sz="1600"/>
            </a:lvl5pPr>
            <a:lvl6pPr indent="-330200" lvl="5" marL="2743200" rtl="0" algn="l">
              <a:lnSpc>
                <a:spcPct val="100000"/>
              </a:lnSpc>
              <a:spcBef>
                <a:spcPts val="600"/>
              </a:spcBef>
              <a:spcAft>
                <a:spcPts val="0"/>
              </a:spcAft>
              <a:buSzPts val="1600"/>
              <a:buChar char="▫"/>
              <a:defRPr sz="1600"/>
            </a:lvl6pPr>
            <a:lvl7pPr indent="-330200" lvl="6" marL="3200400" rtl="0" algn="l">
              <a:lnSpc>
                <a:spcPct val="100000"/>
              </a:lnSpc>
              <a:spcBef>
                <a:spcPts val="600"/>
              </a:spcBef>
              <a:spcAft>
                <a:spcPts val="0"/>
              </a:spcAft>
              <a:buSzPts val="1600"/>
              <a:buChar char="▫"/>
              <a:defRPr sz="1600"/>
            </a:lvl7pPr>
            <a:lvl8pPr indent="-330200" lvl="7" marL="3657600" rtl="0" algn="l">
              <a:lnSpc>
                <a:spcPct val="100000"/>
              </a:lnSpc>
              <a:spcBef>
                <a:spcPts val="600"/>
              </a:spcBef>
              <a:spcAft>
                <a:spcPts val="0"/>
              </a:spcAft>
              <a:buSzPts val="1600"/>
              <a:buChar char="▫"/>
              <a:defRPr sz="1600"/>
            </a:lvl8pPr>
            <a:lvl9pPr indent="-330200" lvl="8" marL="4114800" rtl="0" algn="l">
              <a:lnSpc>
                <a:spcPct val="100000"/>
              </a:lnSpc>
              <a:spcBef>
                <a:spcPts val="600"/>
              </a:spcBef>
              <a:spcAft>
                <a:spcPts val="600"/>
              </a:spcAft>
              <a:buSzPts val="1600"/>
              <a:buChar char="▫"/>
              <a:defRPr sz="1600"/>
            </a:lvl9pPr>
          </a:lstStyle>
          <a:p/>
        </p:txBody>
      </p:sp>
      <p:sp>
        <p:nvSpPr>
          <p:cNvPr id="319" name="Google Shape;319;p59"/>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
    <p:spTree>
      <p:nvGrpSpPr>
        <p:cNvPr id="320" name="Shape 320"/>
        <p:cNvGrpSpPr/>
        <p:nvPr/>
      </p:nvGrpSpPr>
      <p:grpSpPr>
        <a:xfrm>
          <a:off x="0" y="0"/>
          <a:ext cx="0" cy="0"/>
          <a:chOff x="0" y="0"/>
          <a:chExt cx="0" cy="0"/>
        </a:xfrm>
      </p:grpSpPr>
      <p:sp>
        <p:nvSpPr>
          <p:cNvPr id="321" name="Google Shape;321;p60"/>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
        <p:nvSpPr>
          <p:cNvPr id="322" name="Google Shape;322;p60"/>
          <p:cNvSpPr/>
          <p:nvPr/>
        </p:nvSpPr>
        <p:spPr>
          <a:xfrm>
            <a:off x="1831963" y="248075"/>
            <a:ext cx="5480078" cy="5479863"/>
          </a:xfrm>
          <a:custGeom>
            <a:rect b="b" l="l" r="r" t="t"/>
            <a:pathLst>
              <a:path extrusionOk="0" h="1376850" w="1376904">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Big hole" type="blank">
  <p:cSld name="BLANK">
    <p:bg>
      <p:bgPr>
        <a:blipFill>
          <a:blip r:embed="rId2">
            <a:alphaModFix/>
          </a:blip>
          <a:stretch>
            <a:fillRect/>
          </a:stretch>
        </a:blipFill>
      </p:bgPr>
    </p:bg>
    <p:spTree>
      <p:nvGrpSpPr>
        <p:cNvPr id="323" name="Shape 323"/>
        <p:cNvGrpSpPr/>
        <p:nvPr/>
      </p:nvGrpSpPr>
      <p:grpSpPr>
        <a:xfrm>
          <a:off x="0" y="0"/>
          <a:ext cx="0" cy="0"/>
          <a:chOff x="0" y="0"/>
          <a:chExt cx="0" cy="0"/>
        </a:xfrm>
      </p:grpSpPr>
      <p:sp>
        <p:nvSpPr>
          <p:cNvPr id="324" name="Google Shape;324;p61"/>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
        <p:nvSpPr>
          <p:cNvPr id="325" name="Google Shape;325;p61"/>
          <p:cNvSpPr/>
          <p:nvPr/>
        </p:nvSpPr>
        <p:spPr>
          <a:xfrm>
            <a:off x="-14" y="-4"/>
            <a:ext cx="9162955" cy="5148516"/>
          </a:xfrm>
          <a:custGeom>
            <a:rect b="b" l="l" r="r" t="t"/>
            <a:pathLst>
              <a:path extrusionOk="0" h="2258121" w="4014438">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bg>
      <p:bgPr>
        <a:blipFill>
          <a:blip r:embed="rId2">
            <a:alphaModFix/>
          </a:blip>
          <a:stretch>
            <a:fillRect/>
          </a:stretch>
        </a:blipFill>
      </p:bgPr>
    </p:bg>
    <p:spTree>
      <p:nvGrpSpPr>
        <p:cNvPr id="326" name="Shape 326"/>
        <p:cNvGrpSpPr/>
        <p:nvPr/>
      </p:nvGrpSpPr>
      <p:grpSpPr>
        <a:xfrm>
          <a:off x="0" y="0"/>
          <a:ext cx="0" cy="0"/>
          <a:chOff x="0" y="0"/>
          <a:chExt cx="0" cy="0"/>
        </a:xfrm>
      </p:grpSpPr>
      <p:sp>
        <p:nvSpPr>
          <p:cNvPr id="327" name="Google Shape;327;p62"/>
          <p:cNvSpPr/>
          <p:nvPr/>
        </p:nvSpPr>
        <p:spPr>
          <a:xfrm>
            <a:off x="0" y="0"/>
            <a:ext cx="9162955" cy="5142871"/>
          </a:xfrm>
          <a:custGeom>
            <a:rect b="b" l="l" r="r" t="t"/>
            <a:pathLst>
              <a:path extrusionOk="0" h="2258121" w="4014438">
                <a:moveTo>
                  <a:pt x="0" y="0"/>
                </a:moveTo>
                <a:lnTo>
                  <a:pt x="0" y="859550"/>
                </a:lnTo>
                <a:cubicBezTo>
                  <a:pt x="107156" y="629849"/>
                  <a:pt x="169234" y="501429"/>
                  <a:pt x="293807" y="456015"/>
                </a:cubicBezTo>
                <a:cubicBezTo>
                  <a:pt x="421056" y="409807"/>
                  <a:pt x="554076" y="471801"/>
                  <a:pt x="793228" y="583348"/>
                </a:cubicBezTo>
                <a:cubicBezTo>
                  <a:pt x="1032380" y="694895"/>
                  <a:pt x="1165400" y="756889"/>
                  <a:pt x="1211713" y="884159"/>
                </a:cubicBezTo>
                <a:cubicBezTo>
                  <a:pt x="1258025" y="1011430"/>
                  <a:pt x="1196010" y="1144450"/>
                  <a:pt x="1084484" y="1383581"/>
                </a:cubicBezTo>
                <a:cubicBezTo>
                  <a:pt x="972958" y="1622712"/>
                  <a:pt x="910943" y="1755753"/>
                  <a:pt x="783694" y="1802086"/>
                </a:cubicBezTo>
                <a:cubicBezTo>
                  <a:pt x="656444" y="1848419"/>
                  <a:pt x="523404" y="1786321"/>
                  <a:pt x="284356" y="1674774"/>
                </a:cubicBezTo>
                <a:cubicBezTo>
                  <a:pt x="163212" y="1618321"/>
                  <a:pt x="69312" y="1574413"/>
                  <a:pt x="105" y="1528414"/>
                </a:cubicBezTo>
                <a:lnTo>
                  <a:pt x="105"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8" name="Google Shape;328;p62"/>
          <p:cNvSpPr txBox="1"/>
          <p:nvPr>
            <p:ph type="title"/>
          </p:nvPr>
        </p:nvSpPr>
        <p:spPr>
          <a:xfrm>
            <a:off x="558600" y="1123950"/>
            <a:ext cx="2595300" cy="6741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2600"/>
              <a:buNone/>
              <a:defRPr/>
            </a:lvl1pPr>
            <a:lvl2pPr lvl="1" rtl="0" algn="r">
              <a:lnSpc>
                <a:spcPct val="100000"/>
              </a:lnSpc>
              <a:spcBef>
                <a:spcPts val="0"/>
              </a:spcBef>
              <a:spcAft>
                <a:spcPts val="0"/>
              </a:spcAft>
              <a:buSzPts val="2600"/>
              <a:buNone/>
              <a:defRPr/>
            </a:lvl2pPr>
            <a:lvl3pPr lvl="2" rtl="0" algn="r">
              <a:lnSpc>
                <a:spcPct val="100000"/>
              </a:lnSpc>
              <a:spcBef>
                <a:spcPts val="0"/>
              </a:spcBef>
              <a:spcAft>
                <a:spcPts val="0"/>
              </a:spcAft>
              <a:buSzPts val="2600"/>
              <a:buNone/>
              <a:defRPr/>
            </a:lvl3pPr>
            <a:lvl4pPr lvl="3" rtl="0" algn="r">
              <a:lnSpc>
                <a:spcPct val="100000"/>
              </a:lnSpc>
              <a:spcBef>
                <a:spcPts val="0"/>
              </a:spcBef>
              <a:spcAft>
                <a:spcPts val="0"/>
              </a:spcAft>
              <a:buSzPts val="2600"/>
              <a:buNone/>
              <a:defRPr/>
            </a:lvl4pPr>
            <a:lvl5pPr lvl="4" rtl="0" algn="r">
              <a:lnSpc>
                <a:spcPct val="100000"/>
              </a:lnSpc>
              <a:spcBef>
                <a:spcPts val="0"/>
              </a:spcBef>
              <a:spcAft>
                <a:spcPts val="0"/>
              </a:spcAft>
              <a:buSzPts val="2600"/>
              <a:buNone/>
              <a:defRPr/>
            </a:lvl5pPr>
            <a:lvl6pPr lvl="5" rtl="0" algn="r">
              <a:lnSpc>
                <a:spcPct val="100000"/>
              </a:lnSpc>
              <a:spcBef>
                <a:spcPts val="0"/>
              </a:spcBef>
              <a:spcAft>
                <a:spcPts val="0"/>
              </a:spcAft>
              <a:buSzPts val="2600"/>
              <a:buNone/>
              <a:defRPr/>
            </a:lvl6pPr>
            <a:lvl7pPr lvl="6" rtl="0" algn="r">
              <a:lnSpc>
                <a:spcPct val="100000"/>
              </a:lnSpc>
              <a:spcBef>
                <a:spcPts val="0"/>
              </a:spcBef>
              <a:spcAft>
                <a:spcPts val="0"/>
              </a:spcAft>
              <a:buSzPts val="2600"/>
              <a:buNone/>
              <a:defRPr/>
            </a:lvl7pPr>
            <a:lvl8pPr lvl="7" rtl="0" algn="r">
              <a:lnSpc>
                <a:spcPct val="100000"/>
              </a:lnSpc>
              <a:spcBef>
                <a:spcPts val="0"/>
              </a:spcBef>
              <a:spcAft>
                <a:spcPts val="0"/>
              </a:spcAft>
              <a:buSzPts val="2600"/>
              <a:buNone/>
              <a:defRPr/>
            </a:lvl8pPr>
            <a:lvl9pPr lvl="8" rtl="0" algn="r">
              <a:lnSpc>
                <a:spcPct val="100000"/>
              </a:lnSpc>
              <a:spcBef>
                <a:spcPts val="0"/>
              </a:spcBef>
              <a:spcAft>
                <a:spcPts val="0"/>
              </a:spcAft>
              <a:buSzPts val="2600"/>
              <a:buNone/>
              <a:defRPr/>
            </a:lvl9pPr>
          </a:lstStyle>
          <a:p/>
        </p:txBody>
      </p:sp>
      <p:sp>
        <p:nvSpPr>
          <p:cNvPr id="329" name="Google Shape;329;p62"/>
          <p:cNvSpPr txBox="1"/>
          <p:nvPr>
            <p:ph idx="1" type="body"/>
          </p:nvPr>
        </p:nvSpPr>
        <p:spPr>
          <a:xfrm>
            <a:off x="3651875" y="1200150"/>
            <a:ext cx="1524300" cy="3010200"/>
          </a:xfrm>
          <a:prstGeom prst="rect">
            <a:avLst/>
          </a:prstGeom>
          <a:noFill/>
          <a:ln>
            <a:noFill/>
          </a:ln>
        </p:spPr>
        <p:txBody>
          <a:bodyPr anchorCtr="0" anchor="t" bIns="0" lIns="0" spcFirstLastPara="1" rIns="0" wrap="square" tIns="0">
            <a:noAutofit/>
          </a:bodyPr>
          <a:lstStyle>
            <a:lvl1pPr indent="-317500" lvl="0" marL="457200" rtl="0" algn="l">
              <a:lnSpc>
                <a:spcPct val="100000"/>
              </a:lnSpc>
              <a:spcBef>
                <a:spcPts val="0"/>
              </a:spcBef>
              <a:spcAft>
                <a:spcPts val="0"/>
              </a:spcAft>
              <a:buSzPts val="1400"/>
              <a:buChar char="▪"/>
              <a:defRPr sz="1400"/>
            </a:lvl1pPr>
            <a:lvl2pPr indent="-317500" lvl="1" marL="914400" rtl="0" algn="l">
              <a:lnSpc>
                <a:spcPct val="100000"/>
              </a:lnSpc>
              <a:spcBef>
                <a:spcPts val="600"/>
              </a:spcBef>
              <a:spcAft>
                <a:spcPts val="0"/>
              </a:spcAft>
              <a:buSzPts val="1400"/>
              <a:buChar char="▫"/>
              <a:defRPr sz="1400"/>
            </a:lvl2pPr>
            <a:lvl3pPr indent="-317500" lvl="2" marL="1371600" rtl="0" algn="l">
              <a:lnSpc>
                <a:spcPct val="100000"/>
              </a:lnSpc>
              <a:spcBef>
                <a:spcPts val="600"/>
              </a:spcBef>
              <a:spcAft>
                <a:spcPts val="0"/>
              </a:spcAft>
              <a:buSzPts val="1400"/>
              <a:buChar char="▫"/>
              <a:defRPr sz="1400"/>
            </a:lvl3pPr>
            <a:lvl4pPr indent="-317500" lvl="3" marL="1828800" rtl="0" algn="l">
              <a:lnSpc>
                <a:spcPct val="100000"/>
              </a:lnSpc>
              <a:spcBef>
                <a:spcPts val="600"/>
              </a:spcBef>
              <a:spcAft>
                <a:spcPts val="0"/>
              </a:spcAft>
              <a:buSzPts val="1400"/>
              <a:buChar char="▫"/>
              <a:defRPr sz="1400"/>
            </a:lvl4pPr>
            <a:lvl5pPr indent="-317500" lvl="4" marL="2286000" rtl="0" algn="l">
              <a:lnSpc>
                <a:spcPct val="100000"/>
              </a:lnSpc>
              <a:spcBef>
                <a:spcPts val="600"/>
              </a:spcBef>
              <a:spcAft>
                <a:spcPts val="0"/>
              </a:spcAft>
              <a:buSzPts val="1400"/>
              <a:buChar char="▫"/>
              <a:defRPr sz="1400"/>
            </a:lvl5pPr>
            <a:lvl6pPr indent="-317500" lvl="5" marL="2743200" rtl="0" algn="l">
              <a:lnSpc>
                <a:spcPct val="100000"/>
              </a:lnSpc>
              <a:spcBef>
                <a:spcPts val="600"/>
              </a:spcBef>
              <a:spcAft>
                <a:spcPts val="0"/>
              </a:spcAft>
              <a:buSzPts val="1400"/>
              <a:buChar char="▫"/>
              <a:defRPr sz="1400"/>
            </a:lvl6pPr>
            <a:lvl7pPr indent="-317500" lvl="6" marL="3200400" rtl="0" algn="l">
              <a:lnSpc>
                <a:spcPct val="100000"/>
              </a:lnSpc>
              <a:spcBef>
                <a:spcPts val="600"/>
              </a:spcBef>
              <a:spcAft>
                <a:spcPts val="0"/>
              </a:spcAft>
              <a:buSzPts val="1400"/>
              <a:buChar char="▫"/>
              <a:defRPr sz="1400"/>
            </a:lvl7pPr>
            <a:lvl8pPr indent="-317500" lvl="7" marL="3657600" rtl="0" algn="l">
              <a:lnSpc>
                <a:spcPct val="100000"/>
              </a:lnSpc>
              <a:spcBef>
                <a:spcPts val="600"/>
              </a:spcBef>
              <a:spcAft>
                <a:spcPts val="0"/>
              </a:spcAft>
              <a:buSzPts val="1400"/>
              <a:buChar char="▫"/>
              <a:defRPr sz="1400"/>
            </a:lvl8pPr>
            <a:lvl9pPr indent="-317500" lvl="8" marL="4114800" rtl="0" algn="l">
              <a:lnSpc>
                <a:spcPct val="100000"/>
              </a:lnSpc>
              <a:spcBef>
                <a:spcPts val="600"/>
              </a:spcBef>
              <a:spcAft>
                <a:spcPts val="600"/>
              </a:spcAft>
              <a:buSzPts val="1400"/>
              <a:buChar char="▫"/>
              <a:defRPr sz="1400"/>
            </a:lvl9pPr>
          </a:lstStyle>
          <a:p/>
        </p:txBody>
      </p:sp>
      <p:sp>
        <p:nvSpPr>
          <p:cNvPr id="330" name="Google Shape;330;p62"/>
          <p:cNvSpPr txBox="1"/>
          <p:nvPr>
            <p:ph idx="2" type="body"/>
          </p:nvPr>
        </p:nvSpPr>
        <p:spPr>
          <a:xfrm>
            <a:off x="5356481" y="1200150"/>
            <a:ext cx="1524300" cy="3010200"/>
          </a:xfrm>
          <a:prstGeom prst="rect">
            <a:avLst/>
          </a:prstGeom>
          <a:noFill/>
          <a:ln>
            <a:noFill/>
          </a:ln>
        </p:spPr>
        <p:txBody>
          <a:bodyPr anchorCtr="0" anchor="t" bIns="0" lIns="0" spcFirstLastPara="1" rIns="0" wrap="square" tIns="0">
            <a:noAutofit/>
          </a:bodyPr>
          <a:lstStyle>
            <a:lvl1pPr indent="-317500" lvl="0" marL="457200" rtl="0" algn="l">
              <a:lnSpc>
                <a:spcPct val="100000"/>
              </a:lnSpc>
              <a:spcBef>
                <a:spcPts val="0"/>
              </a:spcBef>
              <a:spcAft>
                <a:spcPts val="0"/>
              </a:spcAft>
              <a:buSzPts val="1400"/>
              <a:buChar char="▪"/>
              <a:defRPr sz="1400"/>
            </a:lvl1pPr>
            <a:lvl2pPr indent="-317500" lvl="1" marL="914400" rtl="0" algn="l">
              <a:lnSpc>
                <a:spcPct val="100000"/>
              </a:lnSpc>
              <a:spcBef>
                <a:spcPts val="600"/>
              </a:spcBef>
              <a:spcAft>
                <a:spcPts val="0"/>
              </a:spcAft>
              <a:buSzPts val="1400"/>
              <a:buChar char="▫"/>
              <a:defRPr sz="1400"/>
            </a:lvl2pPr>
            <a:lvl3pPr indent="-317500" lvl="2" marL="1371600" rtl="0" algn="l">
              <a:lnSpc>
                <a:spcPct val="100000"/>
              </a:lnSpc>
              <a:spcBef>
                <a:spcPts val="600"/>
              </a:spcBef>
              <a:spcAft>
                <a:spcPts val="0"/>
              </a:spcAft>
              <a:buSzPts val="1400"/>
              <a:buChar char="▫"/>
              <a:defRPr sz="1400"/>
            </a:lvl3pPr>
            <a:lvl4pPr indent="-317500" lvl="3" marL="1828800" rtl="0" algn="l">
              <a:lnSpc>
                <a:spcPct val="100000"/>
              </a:lnSpc>
              <a:spcBef>
                <a:spcPts val="600"/>
              </a:spcBef>
              <a:spcAft>
                <a:spcPts val="0"/>
              </a:spcAft>
              <a:buSzPts val="1400"/>
              <a:buChar char="▫"/>
              <a:defRPr sz="1400"/>
            </a:lvl4pPr>
            <a:lvl5pPr indent="-317500" lvl="4" marL="2286000" rtl="0" algn="l">
              <a:lnSpc>
                <a:spcPct val="100000"/>
              </a:lnSpc>
              <a:spcBef>
                <a:spcPts val="600"/>
              </a:spcBef>
              <a:spcAft>
                <a:spcPts val="0"/>
              </a:spcAft>
              <a:buSzPts val="1400"/>
              <a:buChar char="▫"/>
              <a:defRPr sz="1400"/>
            </a:lvl5pPr>
            <a:lvl6pPr indent="-317500" lvl="5" marL="2743200" rtl="0" algn="l">
              <a:lnSpc>
                <a:spcPct val="100000"/>
              </a:lnSpc>
              <a:spcBef>
                <a:spcPts val="600"/>
              </a:spcBef>
              <a:spcAft>
                <a:spcPts val="0"/>
              </a:spcAft>
              <a:buSzPts val="1400"/>
              <a:buChar char="▫"/>
              <a:defRPr sz="1400"/>
            </a:lvl6pPr>
            <a:lvl7pPr indent="-317500" lvl="6" marL="3200400" rtl="0" algn="l">
              <a:lnSpc>
                <a:spcPct val="100000"/>
              </a:lnSpc>
              <a:spcBef>
                <a:spcPts val="600"/>
              </a:spcBef>
              <a:spcAft>
                <a:spcPts val="0"/>
              </a:spcAft>
              <a:buSzPts val="1400"/>
              <a:buChar char="▫"/>
              <a:defRPr sz="1400"/>
            </a:lvl7pPr>
            <a:lvl8pPr indent="-317500" lvl="7" marL="3657600" rtl="0" algn="l">
              <a:lnSpc>
                <a:spcPct val="100000"/>
              </a:lnSpc>
              <a:spcBef>
                <a:spcPts val="600"/>
              </a:spcBef>
              <a:spcAft>
                <a:spcPts val="0"/>
              </a:spcAft>
              <a:buSzPts val="1400"/>
              <a:buChar char="▫"/>
              <a:defRPr sz="1400"/>
            </a:lvl8pPr>
            <a:lvl9pPr indent="-317500" lvl="8" marL="4114800" rtl="0" algn="l">
              <a:lnSpc>
                <a:spcPct val="100000"/>
              </a:lnSpc>
              <a:spcBef>
                <a:spcPts val="600"/>
              </a:spcBef>
              <a:spcAft>
                <a:spcPts val="600"/>
              </a:spcAft>
              <a:buSzPts val="1400"/>
              <a:buChar char="▫"/>
              <a:defRPr sz="1400"/>
            </a:lvl9pPr>
          </a:lstStyle>
          <a:p/>
        </p:txBody>
      </p:sp>
      <p:sp>
        <p:nvSpPr>
          <p:cNvPr id="331" name="Google Shape;331;p62"/>
          <p:cNvSpPr txBox="1"/>
          <p:nvPr>
            <p:ph idx="3" type="body"/>
          </p:nvPr>
        </p:nvSpPr>
        <p:spPr>
          <a:xfrm>
            <a:off x="7061087" y="1200150"/>
            <a:ext cx="1524300" cy="3010200"/>
          </a:xfrm>
          <a:prstGeom prst="rect">
            <a:avLst/>
          </a:prstGeom>
          <a:noFill/>
          <a:ln>
            <a:noFill/>
          </a:ln>
        </p:spPr>
        <p:txBody>
          <a:bodyPr anchorCtr="0" anchor="t" bIns="0" lIns="0" spcFirstLastPara="1" rIns="0" wrap="square" tIns="0">
            <a:noAutofit/>
          </a:bodyPr>
          <a:lstStyle>
            <a:lvl1pPr indent="-317500" lvl="0" marL="457200" rtl="0" algn="l">
              <a:lnSpc>
                <a:spcPct val="100000"/>
              </a:lnSpc>
              <a:spcBef>
                <a:spcPts val="0"/>
              </a:spcBef>
              <a:spcAft>
                <a:spcPts val="0"/>
              </a:spcAft>
              <a:buSzPts val="1400"/>
              <a:buChar char="▪"/>
              <a:defRPr sz="1400"/>
            </a:lvl1pPr>
            <a:lvl2pPr indent="-317500" lvl="1" marL="914400" rtl="0" algn="l">
              <a:lnSpc>
                <a:spcPct val="100000"/>
              </a:lnSpc>
              <a:spcBef>
                <a:spcPts val="600"/>
              </a:spcBef>
              <a:spcAft>
                <a:spcPts val="0"/>
              </a:spcAft>
              <a:buSzPts val="1400"/>
              <a:buChar char="▫"/>
              <a:defRPr sz="1400"/>
            </a:lvl2pPr>
            <a:lvl3pPr indent="-317500" lvl="2" marL="1371600" rtl="0" algn="l">
              <a:lnSpc>
                <a:spcPct val="100000"/>
              </a:lnSpc>
              <a:spcBef>
                <a:spcPts val="600"/>
              </a:spcBef>
              <a:spcAft>
                <a:spcPts val="0"/>
              </a:spcAft>
              <a:buSzPts val="1400"/>
              <a:buChar char="▫"/>
              <a:defRPr sz="1400"/>
            </a:lvl3pPr>
            <a:lvl4pPr indent="-317500" lvl="3" marL="1828800" rtl="0" algn="l">
              <a:lnSpc>
                <a:spcPct val="100000"/>
              </a:lnSpc>
              <a:spcBef>
                <a:spcPts val="600"/>
              </a:spcBef>
              <a:spcAft>
                <a:spcPts val="0"/>
              </a:spcAft>
              <a:buSzPts val="1400"/>
              <a:buChar char="▫"/>
              <a:defRPr sz="1400"/>
            </a:lvl4pPr>
            <a:lvl5pPr indent="-317500" lvl="4" marL="2286000" rtl="0" algn="l">
              <a:lnSpc>
                <a:spcPct val="100000"/>
              </a:lnSpc>
              <a:spcBef>
                <a:spcPts val="600"/>
              </a:spcBef>
              <a:spcAft>
                <a:spcPts val="0"/>
              </a:spcAft>
              <a:buSzPts val="1400"/>
              <a:buChar char="▫"/>
              <a:defRPr sz="1400"/>
            </a:lvl5pPr>
            <a:lvl6pPr indent="-317500" lvl="5" marL="2743200" rtl="0" algn="l">
              <a:lnSpc>
                <a:spcPct val="100000"/>
              </a:lnSpc>
              <a:spcBef>
                <a:spcPts val="600"/>
              </a:spcBef>
              <a:spcAft>
                <a:spcPts val="0"/>
              </a:spcAft>
              <a:buSzPts val="1400"/>
              <a:buChar char="▫"/>
              <a:defRPr sz="1400"/>
            </a:lvl6pPr>
            <a:lvl7pPr indent="-317500" lvl="6" marL="3200400" rtl="0" algn="l">
              <a:lnSpc>
                <a:spcPct val="100000"/>
              </a:lnSpc>
              <a:spcBef>
                <a:spcPts val="600"/>
              </a:spcBef>
              <a:spcAft>
                <a:spcPts val="0"/>
              </a:spcAft>
              <a:buSzPts val="1400"/>
              <a:buChar char="▫"/>
              <a:defRPr sz="1400"/>
            </a:lvl7pPr>
            <a:lvl8pPr indent="-317500" lvl="7" marL="3657600" rtl="0" algn="l">
              <a:lnSpc>
                <a:spcPct val="100000"/>
              </a:lnSpc>
              <a:spcBef>
                <a:spcPts val="600"/>
              </a:spcBef>
              <a:spcAft>
                <a:spcPts val="0"/>
              </a:spcAft>
              <a:buSzPts val="1400"/>
              <a:buChar char="▫"/>
              <a:defRPr sz="1400"/>
            </a:lvl8pPr>
            <a:lvl9pPr indent="-317500" lvl="8" marL="4114800" rtl="0" algn="l">
              <a:lnSpc>
                <a:spcPct val="100000"/>
              </a:lnSpc>
              <a:spcBef>
                <a:spcPts val="600"/>
              </a:spcBef>
              <a:spcAft>
                <a:spcPts val="600"/>
              </a:spcAft>
              <a:buSzPts val="1400"/>
              <a:buChar char="▫"/>
              <a:defRPr sz="1400"/>
            </a:lvl9pPr>
          </a:lstStyle>
          <a:p/>
        </p:txBody>
      </p:sp>
      <p:sp>
        <p:nvSpPr>
          <p:cNvPr id="332" name="Google Shape;332;p62"/>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3" name="Shape 333"/>
        <p:cNvGrpSpPr/>
        <p:nvPr/>
      </p:nvGrpSpPr>
      <p:grpSpPr>
        <a:xfrm>
          <a:off x="0" y="0"/>
          <a:ext cx="0" cy="0"/>
          <a:chOff x="0" y="0"/>
          <a:chExt cx="0" cy="0"/>
        </a:xfrm>
      </p:grpSpPr>
      <p:sp>
        <p:nvSpPr>
          <p:cNvPr id="334" name="Google Shape;334;p63"/>
          <p:cNvSpPr txBox="1"/>
          <p:nvPr>
            <p:ph type="title"/>
          </p:nvPr>
        </p:nvSpPr>
        <p:spPr>
          <a:xfrm>
            <a:off x="457200" y="258856"/>
            <a:ext cx="8229600" cy="8574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Clr>
                <a:schemeClr val="lt1"/>
              </a:buClr>
              <a:buSzPts val="1400"/>
              <a:buNone/>
              <a:defRPr/>
            </a:lvl1pPr>
            <a:lvl2pPr lvl="1" rtl="0" algn="r">
              <a:lnSpc>
                <a:spcPct val="100000"/>
              </a:lnSpc>
              <a:spcBef>
                <a:spcPts val="0"/>
              </a:spcBef>
              <a:spcAft>
                <a:spcPts val="0"/>
              </a:spcAft>
              <a:buSzPts val="2600"/>
              <a:buNone/>
              <a:defRPr/>
            </a:lvl2pPr>
            <a:lvl3pPr lvl="2" rtl="0" algn="r">
              <a:lnSpc>
                <a:spcPct val="100000"/>
              </a:lnSpc>
              <a:spcBef>
                <a:spcPts val="0"/>
              </a:spcBef>
              <a:spcAft>
                <a:spcPts val="0"/>
              </a:spcAft>
              <a:buSzPts val="2600"/>
              <a:buNone/>
              <a:defRPr/>
            </a:lvl3pPr>
            <a:lvl4pPr lvl="3" rtl="0" algn="r">
              <a:lnSpc>
                <a:spcPct val="100000"/>
              </a:lnSpc>
              <a:spcBef>
                <a:spcPts val="0"/>
              </a:spcBef>
              <a:spcAft>
                <a:spcPts val="0"/>
              </a:spcAft>
              <a:buSzPts val="2600"/>
              <a:buNone/>
              <a:defRPr/>
            </a:lvl4pPr>
            <a:lvl5pPr lvl="4" rtl="0" algn="r">
              <a:lnSpc>
                <a:spcPct val="100000"/>
              </a:lnSpc>
              <a:spcBef>
                <a:spcPts val="0"/>
              </a:spcBef>
              <a:spcAft>
                <a:spcPts val="0"/>
              </a:spcAft>
              <a:buSzPts val="2600"/>
              <a:buNone/>
              <a:defRPr/>
            </a:lvl5pPr>
            <a:lvl6pPr lvl="5" rtl="0" algn="r">
              <a:lnSpc>
                <a:spcPct val="100000"/>
              </a:lnSpc>
              <a:spcBef>
                <a:spcPts val="0"/>
              </a:spcBef>
              <a:spcAft>
                <a:spcPts val="0"/>
              </a:spcAft>
              <a:buSzPts val="2600"/>
              <a:buNone/>
              <a:defRPr/>
            </a:lvl6pPr>
            <a:lvl7pPr lvl="6" rtl="0" algn="r">
              <a:lnSpc>
                <a:spcPct val="100000"/>
              </a:lnSpc>
              <a:spcBef>
                <a:spcPts val="0"/>
              </a:spcBef>
              <a:spcAft>
                <a:spcPts val="0"/>
              </a:spcAft>
              <a:buSzPts val="2600"/>
              <a:buNone/>
              <a:defRPr/>
            </a:lvl7pPr>
            <a:lvl8pPr lvl="7" rtl="0" algn="r">
              <a:lnSpc>
                <a:spcPct val="100000"/>
              </a:lnSpc>
              <a:spcBef>
                <a:spcPts val="0"/>
              </a:spcBef>
              <a:spcAft>
                <a:spcPts val="0"/>
              </a:spcAft>
              <a:buSzPts val="2600"/>
              <a:buNone/>
              <a:defRPr/>
            </a:lvl8pPr>
            <a:lvl9pPr lvl="8" rtl="0" algn="r">
              <a:lnSpc>
                <a:spcPct val="100000"/>
              </a:lnSpc>
              <a:spcBef>
                <a:spcPts val="0"/>
              </a:spcBef>
              <a:spcAft>
                <a:spcPts val="0"/>
              </a:spcAft>
              <a:buSzPts val="2600"/>
              <a:buNone/>
              <a:defRPr/>
            </a:lvl9pPr>
          </a:lstStyle>
          <a:p/>
        </p:txBody>
      </p:sp>
      <p:sp>
        <p:nvSpPr>
          <p:cNvPr id="335" name="Google Shape;335;p63"/>
          <p:cNvSpPr txBox="1"/>
          <p:nvPr>
            <p:ph idx="1" type="body"/>
          </p:nvPr>
        </p:nvSpPr>
        <p:spPr>
          <a:xfrm>
            <a:off x="739775" y="2077571"/>
            <a:ext cx="7662900" cy="2450400"/>
          </a:xfrm>
          <a:prstGeom prst="rect">
            <a:avLst/>
          </a:prstGeom>
          <a:noFill/>
          <a:ln>
            <a:noFill/>
          </a:ln>
        </p:spPr>
        <p:txBody>
          <a:bodyPr anchorCtr="0" anchor="t" bIns="34275" lIns="68575" spcFirstLastPara="1" rIns="68575" wrap="square" tIns="34275">
            <a:normAutofit/>
          </a:bodyPr>
          <a:lstStyle>
            <a:lvl1pPr indent="-304800" lvl="0" marL="457200" rtl="0" algn="l">
              <a:lnSpc>
                <a:spcPct val="100000"/>
              </a:lnSpc>
              <a:spcBef>
                <a:spcPts val="1500"/>
              </a:spcBef>
              <a:spcAft>
                <a:spcPts val="0"/>
              </a:spcAft>
              <a:buSzPts val="1200"/>
              <a:buChar char="▪"/>
              <a:defRPr/>
            </a:lvl1pPr>
            <a:lvl2pPr indent="-304800" lvl="1" marL="914400" rtl="0" algn="l">
              <a:lnSpc>
                <a:spcPct val="100000"/>
              </a:lnSpc>
              <a:spcBef>
                <a:spcPts val="500"/>
              </a:spcBef>
              <a:spcAft>
                <a:spcPts val="0"/>
              </a:spcAft>
              <a:buSzPts val="1200"/>
              <a:buChar char="▫"/>
              <a:defRPr/>
            </a:lvl2pPr>
            <a:lvl3pPr indent="-304800" lvl="2" marL="1371600" rtl="0" algn="l">
              <a:lnSpc>
                <a:spcPct val="100000"/>
              </a:lnSpc>
              <a:spcBef>
                <a:spcPts val="500"/>
              </a:spcBef>
              <a:spcAft>
                <a:spcPts val="0"/>
              </a:spcAft>
              <a:buSzPts val="1200"/>
              <a:buChar char="▫"/>
              <a:defRPr/>
            </a:lvl3pPr>
            <a:lvl4pPr indent="-304800" lvl="3" marL="1828800" rtl="0" algn="l">
              <a:lnSpc>
                <a:spcPct val="100000"/>
              </a:lnSpc>
              <a:spcBef>
                <a:spcPts val="500"/>
              </a:spcBef>
              <a:spcAft>
                <a:spcPts val="0"/>
              </a:spcAft>
              <a:buSzPts val="1200"/>
              <a:buChar char="▫"/>
              <a:defRPr/>
            </a:lvl4pPr>
            <a:lvl5pPr indent="-304800" lvl="4" marL="2286000" rtl="0" algn="l">
              <a:lnSpc>
                <a:spcPct val="100000"/>
              </a:lnSpc>
              <a:spcBef>
                <a:spcPts val="500"/>
              </a:spcBef>
              <a:spcAft>
                <a:spcPts val="0"/>
              </a:spcAft>
              <a:buSzPts val="1200"/>
              <a:buChar char="▫"/>
              <a:defRPr/>
            </a:lvl5pPr>
            <a:lvl6pPr indent="-317500" lvl="5" marL="2743200" rtl="0" algn="l">
              <a:lnSpc>
                <a:spcPct val="100000"/>
              </a:lnSpc>
              <a:spcBef>
                <a:spcPts val="300"/>
              </a:spcBef>
              <a:spcAft>
                <a:spcPts val="0"/>
              </a:spcAft>
              <a:buClr>
                <a:schemeClr val="dk1"/>
              </a:buClr>
              <a:buSzPts val="1400"/>
              <a:buChar char="▫"/>
              <a:defRPr/>
            </a:lvl6pPr>
            <a:lvl7pPr indent="-317500" lvl="6" marL="3200400" rtl="0" algn="l">
              <a:lnSpc>
                <a:spcPct val="100000"/>
              </a:lnSpc>
              <a:spcBef>
                <a:spcPts val="300"/>
              </a:spcBef>
              <a:spcAft>
                <a:spcPts val="0"/>
              </a:spcAft>
              <a:buClr>
                <a:schemeClr val="dk1"/>
              </a:buClr>
              <a:buSzPts val="1400"/>
              <a:buChar char="▫"/>
              <a:defRPr/>
            </a:lvl7pPr>
            <a:lvl8pPr indent="-317500" lvl="7" marL="3657600" rtl="0" algn="l">
              <a:lnSpc>
                <a:spcPct val="100000"/>
              </a:lnSpc>
              <a:spcBef>
                <a:spcPts val="300"/>
              </a:spcBef>
              <a:spcAft>
                <a:spcPts val="0"/>
              </a:spcAft>
              <a:buClr>
                <a:schemeClr val="dk1"/>
              </a:buClr>
              <a:buSzPts val="1400"/>
              <a:buChar char="▫"/>
              <a:defRPr/>
            </a:lvl8pPr>
            <a:lvl9pPr indent="-317500" lvl="8" marL="4114800" rtl="0" algn="l">
              <a:lnSpc>
                <a:spcPct val="100000"/>
              </a:lnSpc>
              <a:spcBef>
                <a:spcPts val="300"/>
              </a:spcBef>
              <a:spcAft>
                <a:spcPts val="600"/>
              </a:spcAft>
              <a:buClr>
                <a:schemeClr val="dk1"/>
              </a:buClr>
              <a:buSzPts val="1400"/>
              <a:buChar char="▫"/>
              <a:defRPr/>
            </a:lvl9pPr>
          </a:lstStyle>
          <a:p/>
        </p:txBody>
      </p:sp>
      <p:sp>
        <p:nvSpPr>
          <p:cNvPr id="336" name="Google Shape;336;p63"/>
          <p:cNvSpPr txBox="1"/>
          <p:nvPr>
            <p:ph idx="10" type="dt"/>
          </p:nvPr>
        </p:nvSpPr>
        <p:spPr>
          <a:xfrm>
            <a:off x="457200" y="4767263"/>
            <a:ext cx="21336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7F7F7F"/>
              </a:buClr>
              <a:buSzPts val="1400"/>
              <a:buFont typeface="Arial"/>
              <a:buChar char="●"/>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337" name="Google Shape;337;p63"/>
          <p:cNvSpPr txBox="1"/>
          <p:nvPr>
            <p:ph idx="11" type="ftr"/>
          </p:nvPr>
        </p:nvSpPr>
        <p:spPr>
          <a:xfrm>
            <a:off x="5789613" y="4767263"/>
            <a:ext cx="2895600" cy="273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7F7F7F"/>
              </a:buClr>
              <a:buSzPts val="1400"/>
              <a:buFont typeface="Arial"/>
              <a:buChar char="●"/>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338" name="Google Shape;338;p63"/>
          <p:cNvSpPr txBox="1"/>
          <p:nvPr>
            <p:ph idx="12" type="sldNum"/>
          </p:nvPr>
        </p:nvSpPr>
        <p:spPr>
          <a:xfrm>
            <a:off x="4305300" y="4767263"/>
            <a:ext cx="533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27" name="Shape 27"/>
        <p:cNvGrpSpPr/>
        <p:nvPr/>
      </p:nvGrpSpPr>
      <p:grpSpPr>
        <a:xfrm>
          <a:off x="0" y="0"/>
          <a:ext cx="0" cy="0"/>
          <a:chOff x="0" y="0"/>
          <a:chExt cx="0" cy="0"/>
        </a:xfrm>
      </p:grpSpPr>
      <p:sp>
        <p:nvSpPr>
          <p:cNvPr id="28" name="Google Shape;28;p7"/>
          <p:cNvSpPr/>
          <p:nvPr>
            <p:ph idx="2" type="pic"/>
          </p:nvPr>
        </p:nvSpPr>
        <p:spPr>
          <a:xfrm>
            <a:off x="3971423" y="566738"/>
            <a:ext cx="5116800" cy="4548300"/>
          </a:xfrm>
          <a:prstGeom prst="rect">
            <a:avLst/>
          </a:prstGeom>
          <a:noFill/>
          <a:ln>
            <a:noFill/>
          </a:ln>
        </p:spPr>
      </p:sp>
      <p:sp>
        <p:nvSpPr>
          <p:cNvPr id="29" name="Google Shape;29;p7"/>
          <p:cNvSpPr txBox="1"/>
          <p:nvPr>
            <p:ph type="title"/>
          </p:nvPr>
        </p:nvSpPr>
        <p:spPr>
          <a:xfrm>
            <a:off x="252413" y="538163"/>
            <a:ext cx="4143300" cy="2047800"/>
          </a:xfrm>
          <a:prstGeom prst="rect">
            <a:avLst/>
          </a:prstGeom>
          <a:noFill/>
          <a:ln>
            <a:noFill/>
          </a:ln>
        </p:spPr>
        <p:txBody>
          <a:bodyPr anchorCtr="0" anchor="b" bIns="19050" lIns="19050" spcFirstLastPara="1" rIns="19050" wrap="square" tIns="19050">
            <a:normAutofit/>
          </a:bodyPr>
          <a:lstStyle>
            <a:lvl1pPr lvl="0" algn="ctr">
              <a:lnSpc>
                <a:spcPct val="100000"/>
              </a:lnSpc>
              <a:spcBef>
                <a:spcPts val="0"/>
              </a:spcBef>
              <a:spcAft>
                <a:spcPts val="0"/>
              </a:spcAft>
              <a:buClr>
                <a:srgbClr val="535353"/>
              </a:buClr>
              <a:buSzPts val="700"/>
              <a:buNone/>
              <a:defRPr/>
            </a:lvl1pPr>
            <a:lvl2pPr lvl="1" algn="ctr">
              <a:lnSpc>
                <a:spcPct val="100000"/>
              </a:lnSpc>
              <a:spcBef>
                <a:spcPts val="0"/>
              </a:spcBef>
              <a:spcAft>
                <a:spcPts val="0"/>
              </a:spcAft>
              <a:buClr>
                <a:srgbClr val="535353"/>
              </a:buClr>
              <a:buSzPts val="700"/>
              <a:buNone/>
              <a:defRPr/>
            </a:lvl2pPr>
            <a:lvl3pPr lvl="2" algn="ctr">
              <a:lnSpc>
                <a:spcPct val="100000"/>
              </a:lnSpc>
              <a:spcBef>
                <a:spcPts val="0"/>
              </a:spcBef>
              <a:spcAft>
                <a:spcPts val="0"/>
              </a:spcAft>
              <a:buClr>
                <a:srgbClr val="535353"/>
              </a:buClr>
              <a:buSzPts val="700"/>
              <a:buNone/>
              <a:defRPr/>
            </a:lvl3pPr>
            <a:lvl4pPr lvl="3" algn="ctr">
              <a:lnSpc>
                <a:spcPct val="100000"/>
              </a:lnSpc>
              <a:spcBef>
                <a:spcPts val="0"/>
              </a:spcBef>
              <a:spcAft>
                <a:spcPts val="0"/>
              </a:spcAft>
              <a:buClr>
                <a:srgbClr val="535353"/>
              </a:buClr>
              <a:buSzPts val="700"/>
              <a:buNone/>
              <a:defRPr/>
            </a:lvl4pPr>
            <a:lvl5pPr lvl="4" algn="ctr">
              <a:lnSpc>
                <a:spcPct val="100000"/>
              </a:lnSpc>
              <a:spcBef>
                <a:spcPts val="0"/>
              </a:spcBef>
              <a:spcAft>
                <a:spcPts val="0"/>
              </a:spcAft>
              <a:buClr>
                <a:srgbClr val="535353"/>
              </a:buClr>
              <a:buSzPts val="700"/>
              <a:buNone/>
              <a:defRPr/>
            </a:lvl5pPr>
            <a:lvl6pPr lvl="5" algn="ctr">
              <a:lnSpc>
                <a:spcPct val="100000"/>
              </a:lnSpc>
              <a:spcBef>
                <a:spcPts val="0"/>
              </a:spcBef>
              <a:spcAft>
                <a:spcPts val="0"/>
              </a:spcAft>
              <a:buClr>
                <a:srgbClr val="535353"/>
              </a:buClr>
              <a:buSzPts val="700"/>
              <a:buNone/>
              <a:defRPr/>
            </a:lvl6pPr>
            <a:lvl7pPr lvl="6" algn="ctr">
              <a:lnSpc>
                <a:spcPct val="100000"/>
              </a:lnSpc>
              <a:spcBef>
                <a:spcPts val="0"/>
              </a:spcBef>
              <a:spcAft>
                <a:spcPts val="0"/>
              </a:spcAft>
              <a:buClr>
                <a:srgbClr val="535353"/>
              </a:buClr>
              <a:buSzPts val="700"/>
              <a:buNone/>
              <a:defRPr/>
            </a:lvl7pPr>
            <a:lvl8pPr lvl="7" algn="ctr">
              <a:lnSpc>
                <a:spcPct val="100000"/>
              </a:lnSpc>
              <a:spcBef>
                <a:spcPts val="0"/>
              </a:spcBef>
              <a:spcAft>
                <a:spcPts val="0"/>
              </a:spcAft>
              <a:buClr>
                <a:srgbClr val="535353"/>
              </a:buClr>
              <a:buSzPts val="700"/>
              <a:buNone/>
              <a:defRPr/>
            </a:lvl8pPr>
            <a:lvl9pPr lvl="8" algn="ctr">
              <a:lnSpc>
                <a:spcPct val="100000"/>
              </a:lnSpc>
              <a:spcBef>
                <a:spcPts val="0"/>
              </a:spcBef>
              <a:spcAft>
                <a:spcPts val="0"/>
              </a:spcAft>
              <a:buClr>
                <a:srgbClr val="535353"/>
              </a:buClr>
              <a:buSzPts val="700"/>
              <a:buNone/>
              <a:defRPr/>
            </a:lvl9pPr>
          </a:lstStyle>
          <a:p/>
        </p:txBody>
      </p:sp>
      <p:sp>
        <p:nvSpPr>
          <p:cNvPr id="30" name="Google Shape;30;p7"/>
          <p:cNvSpPr txBox="1"/>
          <p:nvPr>
            <p:ph idx="1" type="body"/>
          </p:nvPr>
        </p:nvSpPr>
        <p:spPr>
          <a:xfrm>
            <a:off x="252413" y="2576513"/>
            <a:ext cx="4143300" cy="2047800"/>
          </a:xfrm>
          <a:prstGeom prst="rect">
            <a:avLst/>
          </a:prstGeom>
          <a:noFill/>
          <a:ln>
            <a:noFill/>
          </a:ln>
        </p:spPr>
        <p:txBody>
          <a:bodyPr anchorCtr="0" anchor="t" bIns="19050" lIns="19050" spcFirstLastPara="1" rIns="19050" wrap="square" tIns="19050">
            <a:normAutofit/>
          </a:bodyPr>
          <a:lstStyle>
            <a:lvl1pPr indent="-228600" lvl="0" marL="457200" algn="ctr">
              <a:lnSpc>
                <a:spcPct val="100000"/>
              </a:lnSpc>
              <a:spcBef>
                <a:spcPts val="0"/>
              </a:spcBef>
              <a:spcAft>
                <a:spcPts val="0"/>
              </a:spcAft>
              <a:buClr>
                <a:srgbClr val="535353"/>
              </a:buClr>
              <a:buSzPts val="2000"/>
              <a:buFont typeface="Gill Sans"/>
              <a:buNone/>
              <a:defRPr sz="2000"/>
            </a:lvl1pPr>
            <a:lvl2pPr indent="-228600" lvl="1" marL="914400" algn="ctr">
              <a:lnSpc>
                <a:spcPct val="100000"/>
              </a:lnSpc>
              <a:spcBef>
                <a:spcPts val="0"/>
              </a:spcBef>
              <a:spcAft>
                <a:spcPts val="0"/>
              </a:spcAft>
              <a:buClr>
                <a:srgbClr val="535353"/>
              </a:buClr>
              <a:buSzPts val="2000"/>
              <a:buFont typeface="Gill Sans"/>
              <a:buNone/>
              <a:defRPr sz="2000"/>
            </a:lvl2pPr>
            <a:lvl3pPr indent="-228600" lvl="2" marL="1371600" algn="ctr">
              <a:lnSpc>
                <a:spcPct val="100000"/>
              </a:lnSpc>
              <a:spcBef>
                <a:spcPts val="0"/>
              </a:spcBef>
              <a:spcAft>
                <a:spcPts val="0"/>
              </a:spcAft>
              <a:buClr>
                <a:srgbClr val="535353"/>
              </a:buClr>
              <a:buSzPts val="2000"/>
              <a:buFont typeface="Gill Sans"/>
              <a:buNone/>
              <a:defRPr sz="2000"/>
            </a:lvl3pPr>
            <a:lvl4pPr indent="-228600" lvl="3" marL="1828800" algn="ctr">
              <a:lnSpc>
                <a:spcPct val="100000"/>
              </a:lnSpc>
              <a:spcBef>
                <a:spcPts val="0"/>
              </a:spcBef>
              <a:spcAft>
                <a:spcPts val="0"/>
              </a:spcAft>
              <a:buClr>
                <a:srgbClr val="535353"/>
              </a:buClr>
              <a:buSzPts val="2000"/>
              <a:buFont typeface="Gill Sans"/>
              <a:buNone/>
              <a:defRPr sz="2000"/>
            </a:lvl4pPr>
            <a:lvl5pPr indent="-228600" lvl="4" marL="2286000" algn="ctr">
              <a:lnSpc>
                <a:spcPct val="100000"/>
              </a:lnSpc>
              <a:spcBef>
                <a:spcPts val="0"/>
              </a:spcBef>
              <a:spcAft>
                <a:spcPts val="0"/>
              </a:spcAft>
              <a:buClr>
                <a:srgbClr val="535353"/>
              </a:buClr>
              <a:buSzPts val="2000"/>
              <a:buFont typeface="Gill Sans"/>
              <a:buNone/>
              <a:defRPr sz="2000"/>
            </a:lvl5pPr>
            <a:lvl6pPr indent="-266700" lvl="5" marL="2743200" algn="l">
              <a:lnSpc>
                <a:spcPct val="120000"/>
              </a:lnSpc>
              <a:spcBef>
                <a:spcPts val="2400"/>
              </a:spcBef>
              <a:spcAft>
                <a:spcPts val="0"/>
              </a:spcAft>
              <a:buClr>
                <a:srgbClr val="535353"/>
              </a:buClr>
              <a:buSzPts val="600"/>
              <a:buChar char="•"/>
              <a:defRPr/>
            </a:lvl6pPr>
            <a:lvl7pPr indent="-266700" lvl="6" marL="3200400" algn="l">
              <a:lnSpc>
                <a:spcPct val="120000"/>
              </a:lnSpc>
              <a:spcBef>
                <a:spcPts val="2400"/>
              </a:spcBef>
              <a:spcAft>
                <a:spcPts val="0"/>
              </a:spcAft>
              <a:buClr>
                <a:srgbClr val="535353"/>
              </a:buClr>
              <a:buSzPts val="600"/>
              <a:buChar char="•"/>
              <a:defRPr/>
            </a:lvl7pPr>
            <a:lvl8pPr indent="-266700" lvl="7" marL="3657600" algn="l">
              <a:lnSpc>
                <a:spcPct val="120000"/>
              </a:lnSpc>
              <a:spcBef>
                <a:spcPts val="2400"/>
              </a:spcBef>
              <a:spcAft>
                <a:spcPts val="0"/>
              </a:spcAft>
              <a:buClr>
                <a:srgbClr val="535353"/>
              </a:buClr>
              <a:buSzPts val="600"/>
              <a:buChar char="•"/>
              <a:defRPr/>
            </a:lvl8pPr>
            <a:lvl9pPr indent="-266700" lvl="8" marL="4114800" algn="l">
              <a:lnSpc>
                <a:spcPct val="120000"/>
              </a:lnSpc>
              <a:spcBef>
                <a:spcPts val="2400"/>
              </a:spcBef>
              <a:spcAft>
                <a:spcPts val="0"/>
              </a:spcAft>
              <a:buClr>
                <a:srgbClr val="535353"/>
              </a:buClr>
              <a:buSzPts val="600"/>
              <a:buChar char="•"/>
              <a:defRPr/>
            </a:lvl9pPr>
          </a:lstStyle>
          <a:p/>
        </p:txBody>
      </p:sp>
      <p:sp>
        <p:nvSpPr>
          <p:cNvPr id="31" name="Google Shape;31;p7"/>
          <p:cNvSpPr txBox="1"/>
          <p:nvPr>
            <p:ph idx="12" type="sldNum"/>
          </p:nvPr>
        </p:nvSpPr>
        <p:spPr>
          <a:xfrm>
            <a:off x="4491037" y="4905375"/>
            <a:ext cx="157200" cy="177000"/>
          </a:xfrm>
          <a:prstGeom prst="rect">
            <a:avLst/>
          </a:prstGeom>
          <a:noFill/>
          <a:ln>
            <a:noFill/>
          </a:ln>
        </p:spPr>
        <p:txBody>
          <a:bodyPr anchorCtr="0" anchor="t" bIns="19050" lIns="19050" spcFirstLastPara="1" rIns="19050" wrap="square" tIns="19050">
            <a:spAutoFit/>
          </a:bodyPr>
          <a:lstStyle>
            <a:lvl1pPr indent="0" lvl="0"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1pPr>
            <a:lvl2pPr indent="0" lvl="1"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2pPr>
            <a:lvl3pPr indent="0" lvl="2"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3pPr>
            <a:lvl4pPr indent="0" lvl="3"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4pPr>
            <a:lvl5pPr indent="0" lvl="4"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5pPr>
            <a:lvl6pPr indent="0" lvl="5"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6pPr>
            <a:lvl7pPr indent="0" lvl="6"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7pPr>
            <a:lvl8pPr indent="0" lvl="7"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8pPr>
            <a:lvl9pPr indent="0" lvl="8"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339" name="Shape 339"/>
        <p:cNvGrpSpPr/>
        <p:nvPr/>
      </p:nvGrpSpPr>
      <p:grpSpPr>
        <a:xfrm>
          <a:off x="0" y="0"/>
          <a:ext cx="0" cy="0"/>
          <a:chOff x="0" y="0"/>
          <a:chExt cx="0" cy="0"/>
        </a:xfrm>
      </p:grpSpPr>
      <p:grpSp>
        <p:nvGrpSpPr>
          <p:cNvPr id="340" name="Google Shape;340;p64"/>
          <p:cNvGrpSpPr/>
          <p:nvPr/>
        </p:nvGrpSpPr>
        <p:grpSpPr>
          <a:xfrm>
            <a:off x="-43" y="0"/>
            <a:ext cx="9144087" cy="5143548"/>
            <a:chOff x="8145036" y="0"/>
            <a:chExt cx="4014438" cy="2258121"/>
          </a:xfrm>
        </p:grpSpPr>
        <p:sp>
          <p:nvSpPr>
            <p:cNvPr id="341" name="Google Shape;341;p64"/>
            <p:cNvSpPr/>
            <p:nvPr/>
          </p:nvSpPr>
          <p:spPr>
            <a:xfrm>
              <a:off x="8145036" y="0"/>
              <a:ext cx="4014376" cy="2258121"/>
            </a:xfrm>
            <a:custGeom>
              <a:rect b="b" l="l" r="r" t="t"/>
              <a:pathLst>
                <a:path extrusionOk="0" h="2258121" w="4014376">
                  <a:moveTo>
                    <a:pt x="2148603" y="1774988"/>
                  </a:moveTo>
                  <a:cubicBezTo>
                    <a:pt x="1965654" y="1382640"/>
                    <a:pt x="1863892" y="1164459"/>
                    <a:pt x="1939873" y="955604"/>
                  </a:cubicBezTo>
                  <a:cubicBezTo>
                    <a:pt x="2015855" y="746748"/>
                    <a:pt x="2234119" y="645049"/>
                    <a:pt x="2626468" y="462162"/>
                  </a:cubicBezTo>
                  <a:cubicBezTo>
                    <a:pt x="3018816" y="279275"/>
                    <a:pt x="3236997" y="177451"/>
                    <a:pt x="3445831" y="253432"/>
                  </a:cubicBezTo>
                  <a:cubicBezTo>
                    <a:pt x="3654666" y="329414"/>
                    <a:pt x="3756386" y="547678"/>
                    <a:pt x="3939272" y="940006"/>
                  </a:cubicBezTo>
                  <a:cubicBezTo>
                    <a:pt x="3966182" y="997693"/>
                    <a:pt x="3991294" y="1051574"/>
                    <a:pt x="4014377" y="1102256"/>
                  </a:cubicBezTo>
                  <a:lnTo>
                    <a:pt x="4014377" y="0"/>
                  </a:lnTo>
                  <a:lnTo>
                    <a:pt x="0" y="0"/>
                  </a:lnTo>
                  <a:lnTo>
                    <a:pt x="0" y="2258122"/>
                  </a:lnTo>
                  <a:lnTo>
                    <a:pt x="2400007" y="2258122"/>
                  </a:lnTo>
                  <a:cubicBezTo>
                    <a:pt x="2320283" y="2143125"/>
                    <a:pt x="2245932" y="1983697"/>
                    <a:pt x="2148603" y="177498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2" name="Google Shape;342;p64"/>
            <p:cNvSpPr/>
            <p:nvPr/>
          </p:nvSpPr>
          <p:spPr>
            <a:xfrm>
              <a:off x="11595195" y="1947441"/>
              <a:ext cx="564279" cy="310680"/>
            </a:xfrm>
            <a:custGeom>
              <a:rect b="b" l="l" r="r" t="t"/>
              <a:pathLst>
                <a:path extrusionOk="0" h="310680" w="564279">
                  <a:moveTo>
                    <a:pt x="11332" y="305390"/>
                  </a:moveTo>
                  <a:lnTo>
                    <a:pt x="0" y="310680"/>
                  </a:lnTo>
                  <a:lnTo>
                    <a:pt x="564279" y="310680"/>
                  </a:lnTo>
                  <a:lnTo>
                    <a:pt x="564279" y="0"/>
                  </a:lnTo>
                  <a:cubicBezTo>
                    <a:pt x="447610" y="101929"/>
                    <a:pt x="266229" y="186525"/>
                    <a:pt x="11332" y="3053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43" name="Google Shape;343;p64"/>
          <p:cNvSpPr txBox="1"/>
          <p:nvPr>
            <p:ph type="title"/>
          </p:nvPr>
        </p:nvSpPr>
        <p:spPr>
          <a:xfrm>
            <a:off x="1015625" y="1243638"/>
            <a:ext cx="4239300" cy="486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600"/>
              <a:buNone/>
              <a:defRPr/>
            </a:lvl2pPr>
            <a:lvl3pPr lvl="2" rtl="0" algn="l">
              <a:lnSpc>
                <a:spcPct val="100000"/>
              </a:lnSpc>
              <a:spcBef>
                <a:spcPts val="0"/>
              </a:spcBef>
              <a:spcAft>
                <a:spcPts val="0"/>
              </a:spcAft>
              <a:buSzPts val="2600"/>
              <a:buNone/>
              <a:defRPr/>
            </a:lvl3pPr>
            <a:lvl4pPr lvl="3" rtl="0" algn="l">
              <a:lnSpc>
                <a:spcPct val="100000"/>
              </a:lnSpc>
              <a:spcBef>
                <a:spcPts val="0"/>
              </a:spcBef>
              <a:spcAft>
                <a:spcPts val="0"/>
              </a:spcAft>
              <a:buSzPts val="2600"/>
              <a:buNone/>
              <a:defRPr/>
            </a:lvl4pPr>
            <a:lvl5pPr lvl="4" rtl="0" algn="l">
              <a:lnSpc>
                <a:spcPct val="100000"/>
              </a:lnSpc>
              <a:spcBef>
                <a:spcPts val="0"/>
              </a:spcBef>
              <a:spcAft>
                <a:spcPts val="0"/>
              </a:spcAft>
              <a:buSzPts val="2600"/>
              <a:buNone/>
              <a:defRPr/>
            </a:lvl5pPr>
            <a:lvl6pPr lvl="5" rtl="0" algn="l">
              <a:lnSpc>
                <a:spcPct val="100000"/>
              </a:lnSpc>
              <a:spcBef>
                <a:spcPts val="0"/>
              </a:spcBef>
              <a:spcAft>
                <a:spcPts val="0"/>
              </a:spcAft>
              <a:buSzPts val="2600"/>
              <a:buNone/>
              <a:defRPr/>
            </a:lvl6pPr>
            <a:lvl7pPr lvl="6" rtl="0" algn="l">
              <a:lnSpc>
                <a:spcPct val="100000"/>
              </a:lnSpc>
              <a:spcBef>
                <a:spcPts val="0"/>
              </a:spcBef>
              <a:spcAft>
                <a:spcPts val="0"/>
              </a:spcAft>
              <a:buSzPts val="2600"/>
              <a:buNone/>
              <a:defRPr/>
            </a:lvl7pPr>
            <a:lvl8pPr lvl="7" rtl="0" algn="l">
              <a:lnSpc>
                <a:spcPct val="100000"/>
              </a:lnSpc>
              <a:spcBef>
                <a:spcPts val="0"/>
              </a:spcBef>
              <a:spcAft>
                <a:spcPts val="0"/>
              </a:spcAft>
              <a:buSzPts val="2600"/>
              <a:buNone/>
              <a:defRPr/>
            </a:lvl8pPr>
            <a:lvl9pPr lvl="8" rtl="0" algn="l">
              <a:lnSpc>
                <a:spcPct val="100000"/>
              </a:lnSpc>
              <a:spcBef>
                <a:spcPts val="0"/>
              </a:spcBef>
              <a:spcAft>
                <a:spcPts val="0"/>
              </a:spcAft>
              <a:buSzPts val="2600"/>
              <a:buNone/>
              <a:defRPr/>
            </a:lvl9pPr>
          </a:lstStyle>
          <a:p/>
        </p:txBody>
      </p:sp>
      <p:sp>
        <p:nvSpPr>
          <p:cNvPr id="344" name="Google Shape;344;p64"/>
          <p:cNvSpPr txBox="1"/>
          <p:nvPr>
            <p:ph idx="1" type="body"/>
          </p:nvPr>
        </p:nvSpPr>
        <p:spPr>
          <a:xfrm>
            <a:off x="1015791" y="1865257"/>
            <a:ext cx="4239300" cy="2034600"/>
          </a:xfrm>
          <a:prstGeom prst="rect">
            <a:avLst/>
          </a:prstGeom>
          <a:noFill/>
          <a:ln>
            <a:noFill/>
          </a:ln>
        </p:spPr>
        <p:txBody>
          <a:bodyPr anchorCtr="0" anchor="t" bIns="0" lIns="0" spcFirstLastPara="1" rIns="0" wrap="square" tIns="0">
            <a:noAutofit/>
          </a:bodyPr>
          <a:lstStyle>
            <a:lvl1pPr indent="-355600" lvl="0" marL="457200" rtl="0" algn="l">
              <a:lnSpc>
                <a:spcPct val="100000"/>
              </a:lnSpc>
              <a:spcBef>
                <a:spcPts val="0"/>
              </a:spcBef>
              <a:spcAft>
                <a:spcPts val="0"/>
              </a:spcAft>
              <a:buSzPts val="2000"/>
              <a:buChar char="▪"/>
              <a:defRPr/>
            </a:lvl1pPr>
            <a:lvl2pPr indent="-355600" lvl="1" marL="914400" rtl="0" algn="l">
              <a:lnSpc>
                <a:spcPct val="100000"/>
              </a:lnSpc>
              <a:spcBef>
                <a:spcPts val="600"/>
              </a:spcBef>
              <a:spcAft>
                <a:spcPts val="0"/>
              </a:spcAft>
              <a:buSzPts val="2000"/>
              <a:buChar char="▫"/>
              <a:defRPr/>
            </a:lvl2pPr>
            <a:lvl3pPr indent="-355600" lvl="2" marL="1371600" rtl="0" algn="l">
              <a:lnSpc>
                <a:spcPct val="100000"/>
              </a:lnSpc>
              <a:spcBef>
                <a:spcPts val="600"/>
              </a:spcBef>
              <a:spcAft>
                <a:spcPts val="0"/>
              </a:spcAft>
              <a:buSzPts val="2000"/>
              <a:buChar char="▫"/>
              <a:defRPr/>
            </a:lvl3pPr>
            <a:lvl4pPr indent="-355600" lvl="3" marL="1828800" rtl="0" algn="l">
              <a:lnSpc>
                <a:spcPct val="100000"/>
              </a:lnSpc>
              <a:spcBef>
                <a:spcPts val="600"/>
              </a:spcBef>
              <a:spcAft>
                <a:spcPts val="0"/>
              </a:spcAft>
              <a:buSzPts val="2000"/>
              <a:buChar char="▫"/>
              <a:defRPr/>
            </a:lvl4pPr>
            <a:lvl5pPr indent="-355600" lvl="4" marL="2286000" rtl="0" algn="l">
              <a:lnSpc>
                <a:spcPct val="100000"/>
              </a:lnSpc>
              <a:spcBef>
                <a:spcPts val="600"/>
              </a:spcBef>
              <a:spcAft>
                <a:spcPts val="0"/>
              </a:spcAft>
              <a:buSzPts val="2000"/>
              <a:buChar char="▫"/>
              <a:defRPr/>
            </a:lvl5pPr>
            <a:lvl6pPr indent="-355600" lvl="5" marL="2743200" rtl="0" algn="l">
              <a:lnSpc>
                <a:spcPct val="100000"/>
              </a:lnSpc>
              <a:spcBef>
                <a:spcPts val="600"/>
              </a:spcBef>
              <a:spcAft>
                <a:spcPts val="0"/>
              </a:spcAft>
              <a:buSzPts val="2000"/>
              <a:buChar char="▫"/>
              <a:defRPr/>
            </a:lvl6pPr>
            <a:lvl7pPr indent="-355600" lvl="6" marL="3200400" rtl="0" algn="l">
              <a:lnSpc>
                <a:spcPct val="100000"/>
              </a:lnSpc>
              <a:spcBef>
                <a:spcPts val="600"/>
              </a:spcBef>
              <a:spcAft>
                <a:spcPts val="0"/>
              </a:spcAft>
              <a:buSzPts val="2000"/>
              <a:buChar char="▫"/>
              <a:defRPr/>
            </a:lvl7pPr>
            <a:lvl8pPr indent="-355600" lvl="7" marL="3657600" rtl="0" algn="l">
              <a:lnSpc>
                <a:spcPct val="100000"/>
              </a:lnSpc>
              <a:spcBef>
                <a:spcPts val="600"/>
              </a:spcBef>
              <a:spcAft>
                <a:spcPts val="0"/>
              </a:spcAft>
              <a:buSzPts val="2000"/>
              <a:buChar char="▫"/>
              <a:defRPr/>
            </a:lvl8pPr>
            <a:lvl9pPr indent="-355600" lvl="8" marL="4114800" rtl="0" algn="l">
              <a:lnSpc>
                <a:spcPct val="100000"/>
              </a:lnSpc>
              <a:spcBef>
                <a:spcPts val="600"/>
              </a:spcBef>
              <a:spcAft>
                <a:spcPts val="600"/>
              </a:spcAft>
              <a:buSzPts val="2000"/>
              <a:buChar char="▫"/>
              <a:defRPr/>
            </a:lvl9pPr>
          </a:lstStyle>
          <a:p/>
        </p:txBody>
      </p:sp>
      <p:sp>
        <p:nvSpPr>
          <p:cNvPr id="345" name="Google Shape;345;p64"/>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346" name="Shape 346"/>
        <p:cNvGrpSpPr/>
        <p:nvPr/>
      </p:nvGrpSpPr>
      <p:grpSpPr>
        <a:xfrm>
          <a:off x="0" y="0"/>
          <a:ext cx="0" cy="0"/>
          <a:chOff x="0" y="0"/>
          <a:chExt cx="0" cy="0"/>
        </a:xfrm>
      </p:grpSpPr>
      <p:sp>
        <p:nvSpPr>
          <p:cNvPr id="347" name="Google Shape;347;p65"/>
          <p:cNvSpPr/>
          <p:nvPr/>
        </p:nvSpPr>
        <p:spPr>
          <a:xfrm>
            <a:off x="-24532" y="-11"/>
            <a:ext cx="9193063" cy="5148516"/>
          </a:xfrm>
          <a:custGeom>
            <a:rect b="b" l="l" r="r" t="t"/>
            <a:pathLst>
              <a:path extrusionOk="0" h="2258121" w="4014438">
                <a:moveTo>
                  <a:pt x="0" y="0"/>
                </a:moveTo>
                <a:lnTo>
                  <a:pt x="0" y="2258122"/>
                </a:lnTo>
                <a:lnTo>
                  <a:pt x="1342328" y="2258122"/>
                </a:lnTo>
                <a:cubicBezTo>
                  <a:pt x="1250100" y="2134365"/>
                  <a:pt x="1167094" y="1956391"/>
                  <a:pt x="1055881" y="1717804"/>
                </a:cubicBezTo>
                <a:cubicBezTo>
                  <a:pt x="861432" y="1300908"/>
                  <a:pt x="753335" y="1068991"/>
                  <a:pt x="834083" y="847151"/>
                </a:cubicBezTo>
                <a:cubicBezTo>
                  <a:pt x="914832" y="625312"/>
                  <a:pt x="1146729" y="517152"/>
                  <a:pt x="1563624" y="322744"/>
                </a:cubicBezTo>
                <a:cubicBezTo>
                  <a:pt x="1980519" y="128337"/>
                  <a:pt x="2212437" y="20198"/>
                  <a:pt x="2434297" y="100946"/>
                </a:cubicBezTo>
                <a:cubicBezTo>
                  <a:pt x="2656158" y="181695"/>
                  <a:pt x="2764276" y="413613"/>
                  <a:pt x="2958684" y="830508"/>
                </a:cubicBezTo>
                <a:cubicBezTo>
                  <a:pt x="3153091" y="1247403"/>
                  <a:pt x="3261230" y="1479321"/>
                  <a:pt x="3180481" y="1701160"/>
                </a:cubicBezTo>
                <a:cubicBezTo>
                  <a:pt x="3099732" y="1923000"/>
                  <a:pt x="2867836" y="2031160"/>
                  <a:pt x="2450940" y="2225567"/>
                </a:cubicBezTo>
                <a:lnTo>
                  <a:pt x="2380981"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8" name="Google Shape;348;p65"/>
          <p:cNvSpPr txBox="1"/>
          <p:nvPr>
            <p:ph idx="1" type="body"/>
          </p:nvPr>
        </p:nvSpPr>
        <p:spPr>
          <a:xfrm>
            <a:off x="1076700" y="2161800"/>
            <a:ext cx="6990600" cy="819900"/>
          </a:xfrm>
          <a:prstGeom prst="rect">
            <a:avLst/>
          </a:prstGeom>
          <a:noFill/>
          <a:ln>
            <a:noFill/>
          </a:ln>
        </p:spPr>
        <p:txBody>
          <a:bodyPr anchorCtr="0" anchor="ctr" bIns="0" lIns="0" spcFirstLastPara="1" rIns="0" wrap="square" tIns="0">
            <a:noAutofit/>
          </a:bodyPr>
          <a:lstStyle>
            <a:lvl1pPr indent="-406400" lvl="0" marL="457200" rtl="0" algn="ctr">
              <a:lnSpc>
                <a:spcPct val="100000"/>
              </a:lnSpc>
              <a:spcBef>
                <a:spcPts val="0"/>
              </a:spcBef>
              <a:spcAft>
                <a:spcPts val="0"/>
              </a:spcAft>
              <a:buSzPts val="2800"/>
              <a:buFont typeface="Karla SemiBold"/>
              <a:buChar char="▪"/>
              <a:defRPr sz="2800">
                <a:latin typeface="Karla SemiBold"/>
                <a:ea typeface="Karla SemiBold"/>
                <a:cs typeface="Karla SemiBold"/>
                <a:sym typeface="Karla SemiBold"/>
              </a:defRPr>
            </a:lvl1pPr>
            <a:lvl2pPr indent="-406400" lvl="1" marL="914400" rtl="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2pPr>
            <a:lvl3pPr indent="-406400" lvl="2" marL="1371600" rtl="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3pPr>
            <a:lvl4pPr indent="-406400" lvl="3" marL="1828800" rtl="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4pPr>
            <a:lvl5pPr indent="-406400" lvl="4" marL="2286000" rtl="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5pPr>
            <a:lvl6pPr indent="-406400" lvl="5" marL="2743200" rtl="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6pPr>
            <a:lvl7pPr indent="-406400" lvl="6" marL="3200400" rtl="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7pPr>
            <a:lvl8pPr indent="-406400" lvl="7" marL="3657600" rtl="0" algn="ctr">
              <a:lnSpc>
                <a:spcPct val="100000"/>
              </a:lnSpc>
              <a:spcBef>
                <a:spcPts val="600"/>
              </a:spcBef>
              <a:spcAft>
                <a:spcPts val="0"/>
              </a:spcAft>
              <a:buSzPts val="2800"/>
              <a:buFont typeface="Karla SemiBold"/>
              <a:buChar char="▫"/>
              <a:defRPr sz="2800">
                <a:latin typeface="Karla SemiBold"/>
                <a:ea typeface="Karla SemiBold"/>
                <a:cs typeface="Karla SemiBold"/>
                <a:sym typeface="Karla SemiBold"/>
              </a:defRPr>
            </a:lvl8pPr>
            <a:lvl9pPr indent="-406400" lvl="8" marL="4114800" rtl="0" algn="ctr">
              <a:lnSpc>
                <a:spcPct val="100000"/>
              </a:lnSpc>
              <a:spcBef>
                <a:spcPts val="600"/>
              </a:spcBef>
              <a:spcAft>
                <a:spcPts val="600"/>
              </a:spcAft>
              <a:buSzPts val="2800"/>
              <a:buFont typeface="Karla SemiBold"/>
              <a:buChar char="▫"/>
              <a:defRPr sz="2800">
                <a:latin typeface="Karla SemiBold"/>
                <a:ea typeface="Karla SemiBold"/>
                <a:cs typeface="Karla SemiBold"/>
                <a:sym typeface="Karla SemiBold"/>
              </a:defRPr>
            </a:lvl9pPr>
          </a:lstStyle>
          <a:p/>
        </p:txBody>
      </p:sp>
      <p:sp>
        <p:nvSpPr>
          <p:cNvPr id="349" name="Google Shape;349;p65"/>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
        <p:nvSpPr>
          <p:cNvPr id="350" name="Google Shape;350;p65"/>
          <p:cNvSpPr/>
          <p:nvPr/>
        </p:nvSpPr>
        <p:spPr>
          <a:xfrm>
            <a:off x="4362962" y="1295124"/>
            <a:ext cx="418075" cy="342950"/>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noFill/>
                <a:latin typeface="Encode Sans Semi Condensed"/>
              </a:rPr>
              <a:t>“</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blipFill>
          <a:blip r:embed="rId2">
            <a:alphaModFix/>
          </a:blip>
          <a:stretch>
            <a:fillRect/>
          </a:stretch>
        </a:blipFill>
      </p:bgPr>
    </p:bg>
    <p:spTree>
      <p:nvGrpSpPr>
        <p:cNvPr id="351" name="Shape 351"/>
        <p:cNvGrpSpPr/>
        <p:nvPr/>
      </p:nvGrpSpPr>
      <p:grpSpPr>
        <a:xfrm>
          <a:off x="0" y="0"/>
          <a:ext cx="0" cy="0"/>
          <a:chOff x="0" y="0"/>
          <a:chExt cx="0" cy="0"/>
        </a:xfrm>
      </p:grpSpPr>
      <p:sp>
        <p:nvSpPr>
          <p:cNvPr id="352" name="Google Shape;352;p66"/>
          <p:cNvSpPr/>
          <p:nvPr/>
        </p:nvSpPr>
        <p:spPr>
          <a:xfrm>
            <a:off x="0" y="0"/>
            <a:ext cx="9162955" cy="5142871"/>
          </a:xfrm>
          <a:custGeom>
            <a:rect b="b" l="l" r="r" t="t"/>
            <a:pathLst>
              <a:path extrusionOk="0" h="2258121" w="4014438">
                <a:moveTo>
                  <a:pt x="0" y="0"/>
                </a:moveTo>
                <a:lnTo>
                  <a:pt x="0" y="729708"/>
                </a:lnTo>
                <a:cubicBezTo>
                  <a:pt x="69207" y="683709"/>
                  <a:pt x="163087" y="639801"/>
                  <a:pt x="284356" y="583348"/>
                </a:cubicBezTo>
                <a:cubicBezTo>
                  <a:pt x="523508" y="471843"/>
                  <a:pt x="656528" y="409807"/>
                  <a:pt x="783798" y="456120"/>
                </a:cubicBezTo>
                <a:cubicBezTo>
                  <a:pt x="911069" y="502432"/>
                  <a:pt x="973083" y="635473"/>
                  <a:pt x="1084589" y="874625"/>
                </a:cubicBezTo>
                <a:cubicBezTo>
                  <a:pt x="1196094" y="1113777"/>
                  <a:pt x="1258129" y="1246797"/>
                  <a:pt x="1211817" y="1374046"/>
                </a:cubicBezTo>
                <a:cubicBezTo>
                  <a:pt x="1165505" y="1501296"/>
                  <a:pt x="1032380" y="1563290"/>
                  <a:pt x="793228" y="1674774"/>
                </a:cubicBezTo>
                <a:cubicBezTo>
                  <a:pt x="554076" y="1786258"/>
                  <a:pt x="421056" y="1848315"/>
                  <a:pt x="293807" y="1802002"/>
                </a:cubicBezTo>
                <a:cubicBezTo>
                  <a:pt x="169234" y="1756693"/>
                  <a:pt x="107156" y="1628273"/>
                  <a:pt x="0" y="1398572"/>
                </a:cubicBez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3" name="Google Shape;353;p66"/>
          <p:cNvSpPr txBox="1"/>
          <p:nvPr>
            <p:ph type="title"/>
          </p:nvPr>
        </p:nvSpPr>
        <p:spPr>
          <a:xfrm>
            <a:off x="558600" y="1123950"/>
            <a:ext cx="2595300" cy="674100"/>
          </a:xfrm>
          <a:prstGeom prst="rect">
            <a:avLst/>
          </a:prstGeom>
          <a:noFill/>
          <a:ln>
            <a:noFill/>
          </a:ln>
        </p:spPr>
        <p:txBody>
          <a:bodyPr anchorCtr="0" anchor="t" bIns="0" lIns="0" spcFirstLastPara="1" rIns="0" wrap="square" tIns="0">
            <a:noAutofit/>
          </a:bodyPr>
          <a:lstStyle>
            <a:lvl1pPr lvl="0" rtl="0" algn="r">
              <a:lnSpc>
                <a:spcPct val="100000"/>
              </a:lnSpc>
              <a:spcBef>
                <a:spcPts val="0"/>
              </a:spcBef>
              <a:spcAft>
                <a:spcPts val="0"/>
              </a:spcAft>
              <a:buSzPts val="2600"/>
              <a:buNone/>
              <a:defRPr/>
            </a:lvl1pPr>
            <a:lvl2pPr lvl="1" rtl="0" algn="r">
              <a:lnSpc>
                <a:spcPct val="100000"/>
              </a:lnSpc>
              <a:spcBef>
                <a:spcPts val="0"/>
              </a:spcBef>
              <a:spcAft>
                <a:spcPts val="0"/>
              </a:spcAft>
              <a:buSzPts val="2600"/>
              <a:buNone/>
              <a:defRPr/>
            </a:lvl2pPr>
            <a:lvl3pPr lvl="2" rtl="0" algn="r">
              <a:lnSpc>
                <a:spcPct val="100000"/>
              </a:lnSpc>
              <a:spcBef>
                <a:spcPts val="0"/>
              </a:spcBef>
              <a:spcAft>
                <a:spcPts val="0"/>
              </a:spcAft>
              <a:buSzPts val="2600"/>
              <a:buNone/>
              <a:defRPr/>
            </a:lvl3pPr>
            <a:lvl4pPr lvl="3" rtl="0" algn="r">
              <a:lnSpc>
                <a:spcPct val="100000"/>
              </a:lnSpc>
              <a:spcBef>
                <a:spcPts val="0"/>
              </a:spcBef>
              <a:spcAft>
                <a:spcPts val="0"/>
              </a:spcAft>
              <a:buSzPts val="2600"/>
              <a:buNone/>
              <a:defRPr/>
            </a:lvl4pPr>
            <a:lvl5pPr lvl="4" rtl="0" algn="r">
              <a:lnSpc>
                <a:spcPct val="100000"/>
              </a:lnSpc>
              <a:spcBef>
                <a:spcPts val="0"/>
              </a:spcBef>
              <a:spcAft>
                <a:spcPts val="0"/>
              </a:spcAft>
              <a:buSzPts val="2600"/>
              <a:buNone/>
              <a:defRPr/>
            </a:lvl5pPr>
            <a:lvl6pPr lvl="5" rtl="0" algn="r">
              <a:lnSpc>
                <a:spcPct val="100000"/>
              </a:lnSpc>
              <a:spcBef>
                <a:spcPts val="0"/>
              </a:spcBef>
              <a:spcAft>
                <a:spcPts val="0"/>
              </a:spcAft>
              <a:buSzPts val="2600"/>
              <a:buNone/>
              <a:defRPr/>
            </a:lvl6pPr>
            <a:lvl7pPr lvl="6" rtl="0" algn="r">
              <a:lnSpc>
                <a:spcPct val="100000"/>
              </a:lnSpc>
              <a:spcBef>
                <a:spcPts val="0"/>
              </a:spcBef>
              <a:spcAft>
                <a:spcPts val="0"/>
              </a:spcAft>
              <a:buSzPts val="2600"/>
              <a:buNone/>
              <a:defRPr/>
            </a:lvl7pPr>
            <a:lvl8pPr lvl="7" rtl="0" algn="r">
              <a:lnSpc>
                <a:spcPct val="100000"/>
              </a:lnSpc>
              <a:spcBef>
                <a:spcPts val="0"/>
              </a:spcBef>
              <a:spcAft>
                <a:spcPts val="0"/>
              </a:spcAft>
              <a:buSzPts val="2600"/>
              <a:buNone/>
              <a:defRPr/>
            </a:lvl8pPr>
            <a:lvl9pPr lvl="8" rtl="0" algn="r">
              <a:lnSpc>
                <a:spcPct val="100000"/>
              </a:lnSpc>
              <a:spcBef>
                <a:spcPts val="0"/>
              </a:spcBef>
              <a:spcAft>
                <a:spcPts val="0"/>
              </a:spcAft>
              <a:buSzPts val="2600"/>
              <a:buNone/>
              <a:defRPr/>
            </a:lvl9pPr>
          </a:lstStyle>
          <a:p/>
        </p:txBody>
      </p:sp>
      <p:sp>
        <p:nvSpPr>
          <p:cNvPr id="354" name="Google Shape;354;p66"/>
          <p:cNvSpPr txBox="1"/>
          <p:nvPr>
            <p:ph idx="1" type="body"/>
          </p:nvPr>
        </p:nvSpPr>
        <p:spPr>
          <a:xfrm>
            <a:off x="3651875" y="1200150"/>
            <a:ext cx="4933500" cy="3010200"/>
          </a:xfrm>
          <a:prstGeom prst="rect">
            <a:avLst/>
          </a:prstGeom>
          <a:noFill/>
          <a:ln>
            <a:noFill/>
          </a:ln>
        </p:spPr>
        <p:txBody>
          <a:bodyPr anchorCtr="0" anchor="t" bIns="0" lIns="0" spcFirstLastPara="1" rIns="0" wrap="square" tIns="0">
            <a:noAutofit/>
          </a:bodyPr>
          <a:lstStyle>
            <a:lvl1pPr indent="-355600" lvl="0" marL="457200" rtl="0" algn="l">
              <a:lnSpc>
                <a:spcPct val="100000"/>
              </a:lnSpc>
              <a:spcBef>
                <a:spcPts val="0"/>
              </a:spcBef>
              <a:spcAft>
                <a:spcPts val="0"/>
              </a:spcAft>
              <a:buSzPts val="2000"/>
              <a:buChar char="▪"/>
              <a:defRPr/>
            </a:lvl1pPr>
            <a:lvl2pPr indent="-355600" lvl="1" marL="914400" rtl="0" algn="l">
              <a:lnSpc>
                <a:spcPct val="100000"/>
              </a:lnSpc>
              <a:spcBef>
                <a:spcPts val="600"/>
              </a:spcBef>
              <a:spcAft>
                <a:spcPts val="0"/>
              </a:spcAft>
              <a:buSzPts val="2000"/>
              <a:buChar char="▫"/>
              <a:defRPr/>
            </a:lvl2pPr>
            <a:lvl3pPr indent="-355600" lvl="2" marL="1371600" rtl="0" algn="l">
              <a:lnSpc>
                <a:spcPct val="100000"/>
              </a:lnSpc>
              <a:spcBef>
                <a:spcPts val="600"/>
              </a:spcBef>
              <a:spcAft>
                <a:spcPts val="0"/>
              </a:spcAft>
              <a:buSzPts val="2000"/>
              <a:buChar char="▫"/>
              <a:defRPr/>
            </a:lvl3pPr>
            <a:lvl4pPr indent="-355600" lvl="3" marL="1828800" rtl="0" algn="l">
              <a:lnSpc>
                <a:spcPct val="100000"/>
              </a:lnSpc>
              <a:spcBef>
                <a:spcPts val="600"/>
              </a:spcBef>
              <a:spcAft>
                <a:spcPts val="0"/>
              </a:spcAft>
              <a:buSzPts val="2000"/>
              <a:buChar char="▫"/>
              <a:defRPr/>
            </a:lvl4pPr>
            <a:lvl5pPr indent="-355600" lvl="4" marL="2286000" rtl="0" algn="l">
              <a:lnSpc>
                <a:spcPct val="100000"/>
              </a:lnSpc>
              <a:spcBef>
                <a:spcPts val="600"/>
              </a:spcBef>
              <a:spcAft>
                <a:spcPts val="0"/>
              </a:spcAft>
              <a:buSzPts val="2000"/>
              <a:buChar char="▫"/>
              <a:defRPr/>
            </a:lvl5pPr>
            <a:lvl6pPr indent="-355600" lvl="5" marL="2743200" rtl="0" algn="l">
              <a:lnSpc>
                <a:spcPct val="100000"/>
              </a:lnSpc>
              <a:spcBef>
                <a:spcPts val="600"/>
              </a:spcBef>
              <a:spcAft>
                <a:spcPts val="0"/>
              </a:spcAft>
              <a:buSzPts val="2000"/>
              <a:buChar char="▫"/>
              <a:defRPr/>
            </a:lvl6pPr>
            <a:lvl7pPr indent="-355600" lvl="6" marL="3200400" rtl="0" algn="l">
              <a:lnSpc>
                <a:spcPct val="100000"/>
              </a:lnSpc>
              <a:spcBef>
                <a:spcPts val="600"/>
              </a:spcBef>
              <a:spcAft>
                <a:spcPts val="0"/>
              </a:spcAft>
              <a:buSzPts val="2000"/>
              <a:buChar char="▫"/>
              <a:defRPr/>
            </a:lvl7pPr>
            <a:lvl8pPr indent="-355600" lvl="7" marL="3657600" rtl="0" algn="l">
              <a:lnSpc>
                <a:spcPct val="100000"/>
              </a:lnSpc>
              <a:spcBef>
                <a:spcPts val="600"/>
              </a:spcBef>
              <a:spcAft>
                <a:spcPts val="0"/>
              </a:spcAft>
              <a:buSzPts val="2000"/>
              <a:buChar char="▫"/>
              <a:defRPr/>
            </a:lvl8pPr>
            <a:lvl9pPr indent="-355600" lvl="8" marL="4114800" rtl="0" algn="l">
              <a:lnSpc>
                <a:spcPct val="100000"/>
              </a:lnSpc>
              <a:spcBef>
                <a:spcPts val="600"/>
              </a:spcBef>
              <a:spcAft>
                <a:spcPts val="600"/>
              </a:spcAft>
              <a:buSzPts val="2000"/>
              <a:buChar char="▫"/>
              <a:defRPr/>
            </a:lvl9pPr>
          </a:lstStyle>
          <a:p/>
        </p:txBody>
      </p:sp>
      <p:sp>
        <p:nvSpPr>
          <p:cNvPr id="355" name="Google Shape;355;p66"/>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60" name="Shape 360"/>
        <p:cNvGrpSpPr/>
        <p:nvPr/>
      </p:nvGrpSpPr>
      <p:grpSpPr>
        <a:xfrm>
          <a:off x="0" y="0"/>
          <a:ext cx="0" cy="0"/>
          <a:chOff x="0" y="0"/>
          <a:chExt cx="0" cy="0"/>
        </a:xfrm>
      </p:grpSpPr>
      <p:sp>
        <p:nvSpPr>
          <p:cNvPr id="361" name="Google Shape;361;p68"/>
          <p:cNvSpPr txBox="1"/>
          <p:nvPr>
            <p:ph type="title"/>
          </p:nvPr>
        </p:nvSpPr>
        <p:spPr>
          <a:xfrm>
            <a:off x="893700" y="205988"/>
            <a:ext cx="6462600" cy="8574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3600"/>
              <a:buNone/>
              <a:defRPr/>
            </a:lvl1pPr>
            <a:lvl2pPr lvl="1" rtl="0" algn="l">
              <a:lnSpc>
                <a:spcPct val="100000"/>
              </a:lnSpc>
              <a:spcBef>
                <a:spcPts val="0"/>
              </a:spcBef>
              <a:spcAft>
                <a:spcPts val="0"/>
              </a:spcAft>
              <a:buSzPts val="3600"/>
              <a:buNone/>
              <a:defRPr/>
            </a:lvl2pPr>
            <a:lvl3pPr lvl="2" rtl="0" algn="l">
              <a:lnSpc>
                <a:spcPct val="100000"/>
              </a:lnSpc>
              <a:spcBef>
                <a:spcPts val="0"/>
              </a:spcBef>
              <a:spcAft>
                <a:spcPts val="0"/>
              </a:spcAft>
              <a:buSzPts val="3600"/>
              <a:buNone/>
              <a:defRPr/>
            </a:lvl3pPr>
            <a:lvl4pPr lvl="3" rtl="0" algn="l">
              <a:lnSpc>
                <a:spcPct val="100000"/>
              </a:lnSpc>
              <a:spcBef>
                <a:spcPts val="0"/>
              </a:spcBef>
              <a:spcAft>
                <a:spcPts val="0"/>
              </a:spcAft>
              <a:buSzPts val="3600"/>
              <a:buNone/>
              <a:defRPr/>
            </a:lvl4pPr>
            <a:lvl5pPr lvl="4" rtl="0" algn="l">
              <a:lnSpc>
                <a:spcPct val="100000"/>
              </a:lnSpc>
              <a:spcBef>
                <a:spcPts val="0"/>
              </a:spcBef>
              <a:spcAft>
                <a:spcPts val="0"/>
              </a:spcAft>
              <a:buSzPts val="3600"/>
              <a:buNone/>
              <a:defRPr/>
            </a:lvl5pPr>
            <a:lvl6pPr lvl="5" rtl="0" algn="l">
              <a:lnSpc>
                <a:spcPct val="100000"/>
              </a:lnSpc>
              <a:spcBef>
                <a:spcPts val="0"/>
              </a:spcBef>
              <a:spcAft>
                <a:spcPts val="0"/>
              </a:spcAft>
              <a:buSzPts val="3600"/>
              <a:buNone/>
              <a:defRPr/>
            </a:lvl6pPr>
            <a:lvl7pPr lvl="6" rtl="0" algn="l">
              <a:lnSpc>
                <a:spcPct val="100000"/>
              </a:lnSpc>
              <a:spcBef>
                <a:spcPts val="0"/>
              </a:spcBef>
              <a:spcAft>
                <a:spcPts val="0"/>
              </a:spcAft>
              <a:buSzPts val="3600"/>
              <a:buNone/>
              <a:defRPr/>
            </a:lvl7pPr>
            <a:lvl8pPr lvl="7" rtl="0" algn="l">
              <a:lnSpc>
                <a:spcPct val="100000"/>
              </a:lnSpc>
              <a:spcBef>
                <a:spcPts val="0"/>
              </a:spcBef>
              <a:spcAft>
                <a:spcPts val="0"/>
              </a:spcAft>
              <a:buSzPts val="3600"/>
              <a:buNone/>
              <a:defRPr/>
            </a:lvl8pPr>
            <a:lvl9pPr lvl="8" rtl="0" algn="l">
              <a:lnSpc>
                <a:spcPct val="100000"/>
              </a:lnSpc>
              <a:spcBef>
                <a:spcPts val="0"/>
              </a:spcBef>
              <a:spcAft>
                <a:spcPts val="0"/>
              </a:spcAft>
              <a:buSzPts val="3600"/>
              <a:buNone/>
              <a:defRPr/>
            </a:lvl9pPr>
          </a:lstStyle>
          <a:p/>
        </p:txBody>
      </p:sp>
      <p:sp>
        <p:nvSpPr>
          <p:cNvPr id="362" name="Google Shape;362;p68"/>
          <p:cNvSpPr txBox="1"/>
          <p:nvPr>
            <p:ph idx="1" type="body"/>
          </p:nvPr>
        </p:nvSpPr>
        <p:spPr>
          <a:xfrm>
            <a:off x="893700" y="1373588"/>
            <a:ext cx="6462600" cy="3552300"/>
          </a:xfrm>
          <a:prstGeom prst="rect">
            <a:avLst/>
          </a:prstGeom>
          <a:noFill/>
          <a:ln>
            <a:noFill/>
          </a:ln>
        </p:spPr>
        <p:txBody>
          <a:bodyPr anchorCtr="0" anchor="t" bIns="91425" lIns="91425" spcFirstLastPara="1" rIns="91425" wrap="square" tIns="91425">
            <a:noAutofit/>
          </a:bodyPr>
          <a:lstStyle>
            <a:lvl1pPr indent="-419100" lvl="0" marL="457200" rtl="0" algn="l">
              <a:lnSpc>
                <a:spcPct val="100000"/>
              </a:lnSpc>
              <a:spcBef>
                <a:spcPts val="600"/>
              </a:spcBef>
              <a:spcAft>
                <a:spcPts val="0"/>
              </a:spcAft>
              <a:buSzPts val="3000"/>
              <a:buChar char="▷"/>
              <a:defRPr/>
            </a:lvl1pPr>
            <a:lvl2pPr indent="-381000" lvl="1" marL="914400" rtl="0" algn="l">
              <a:lnSpc>
                <a:spcPct val="100000"/>
              </a:lnSpc>
              <a:spcBef>
                <a:spcPts val="0"/>
              </a:spcBef>
              <a:spcAft>
                <a:spcPts val="0"/>
              </a:spcAft>
              <a:buSzPts val="2400"/>
              <a:buChar char="○"/>
              <a:defRPr/>
            </a:lvl2pPr>
            <a:lvl3pPr indent="-381000" lvl="2" marL="1371600" rtl="0" algn="l">
              <a:lnSpc>
                <a:spcPct val="100000"/>
              </a:lnSpc>
              <a:spcBef>
                <a:spcPts val="0"/>
              </a:spcBef>
              <a:spcAft>
                <a:spcPts val="0"/>
              </a:spcAft>
              <a:buSzPts val="2400"/>
              <a:buChar char="■"/>
              <a:defRPr/>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363" name="Google Shape;363;p68"/>
          <p:cNvSpPr/>
          <p:nvPr/>
        </p:nvSpPr>
        <p:spPr>
          <a:xfrm>
            <a:off x="7356366" y="5066325"/>
            <a:ext cx="893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68"/>
          <p:cNvSpPr/>
          <p:nvPr/>
        </p:nvSpPr>
        <p:spPr>
          <a:xfrm>
            <a:off x="8250312" y="5066325"/>
            <a:ext cx="893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68"/>
          <p:cNvSpPr/>
          <p:nvPr/>
        </p:nvSpPr>
        <p:spPr>
          <a:xfrm>
            <a:off x="0" y="5066325"/>
            <a:ext cx="8937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68"/>
          <p:cNvSpPr/>
          <p:nvPr/>
        </p:nvSpPr>
        <p:spPr>
          <a:xfrm>
            <a:off x="893710" y="5066325"/>
            <a:ext cx="64626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68"/>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Small hole">
  <p:cSld name="BLANK_2">
    <p:bg>
      <p:bgPr>
        <a:blipFill>
          <a:blip r:embed="rId2">
            <a:alphaModFix/>
          </a:blip>
          <a:stretch>
            <a:fillRect/>
          </a:stretch>
        </a:blipFill>
      </p:bgPr>
    </p:bg>
    <p:spTree>
      <p:nvGrpSpPr>
        <p:cNvPr id="368" name="Shape 368"/>
        <p:cNvGrpSpPr/>
        <p:nvPr/>
      </p:nvGrpSpPr>
      <p:grpSpPr>
        <a:xfrm>
          <a:off x="0" y="0"/>
          <a:ext cx="0" cy="0"/>
          <a:chOff x="0" y="0"/>
          <a:chExt cx="0" cy="0"/>
        </a:xfrm>
      </p:grpSpPr>
      <p:sp>
        <p:nvSpPr>
          <p:cNvPr id="369" name="Google Shape;369;p69"/>
          <p:cNvSpPr/>
          <p:nvPr/>
        </p:nvSpPr>
        <p:spPr>
          <a:xfrm>
            <a:off x="0" y="25"/>
            <a:ext cx="9142883" cy="5142871"/>
          </a:xfrm>
          <a:custGeom>
            <a:rect b="b" l="l" r="r" t="t"/>
            <a:pathLst>
              <a:path extrusionOk="0" h="2258121" w="4014438">
                <a:moveTo>
                  <a:pt x="3043092" y="0"/>
                </a:moveTo>
                <a:cubicBezTo>
                  <a:pt x="3095509" y="23543"/>
                  <a:pt x="3152046" y="49909"/>
                  <a:pt x="3213600" y="78595"/>
                </a:cubicBezTo>
                <a:cubicBezTo>
                  <a:pt x="3550416" y="235660"/>
                  <a:pt x="3737756" y="323016"/>
                  <a:pt x="3802991" y="502244"/>
                </a:cubicBezTo>
                <a:cubicBezTo>
                  <a:pt x="3868225" y="681472"/>
                  <a:pt x="3780870" y="868833"/>
                  <a:pt x="3623805" y="1205649"/>
                </a:cubicBezTo>
                <a:cubicBezTo>
                  <a:pt x="3466740" y="1542465"/>
                  <a:pt x="3379384" y="1729805"/>
                  <a:pt x="3200156" y="1795040"/>
                </a:cubicBezTo>
                <a:cubicBezTo>
                  <a:pt x="3020928" y="1860274"/>
                  <a:pt x="2833567" y="1772918"/>
                  <a:pt x="2496772" y="1615853"/>
                </a:cubicBezTo>
                <a:cubicBezTo>
                  <a:pt x="2159977" y="1458789"/>
                  <a:pt x="1972595" y="1371433"/>
                  <a:pt x="1907361" y="1192205"/>
                </a:cubicBezTo>
                <a:cubicBezTo>
                  <a:pt x="1842126" y="1012977"/>
                  <a:pt x="1929503" y="825615"/>
                  <a:pt x="2086546" y="488821"/>
                </a:cubicBezTo>
                <a:cubicBezTo>
                  <a:pt x="2193515" y="259412"/>
                  <a:pt x="2268158" y="99378"/>
                  <a:pt x="2361515" y="0"/>
                </a:cubicBezTo>
                <a:lnTo>
                  <a:pt x="0" y="0"/>
                </a:ln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0" name="Google Shape;370;p69"/>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371" name="Shape 371"/>
        <p:cNvGrpSpPr/>
        <p:nvPr/>
      </p:nvGrpSpPr>
      <p:grpSpPr>
        <a:xfrm>
          <a:off x="0" y="0"/>
          <a:ext cx="0" cy="0"/>
          <a:chOff x="0" y="0"/>
          <a:chExt cx="0" cy="0"/>
        </a:xfrm>
      </p:grpSpPr>
      <p:sp>
        <p:nvSpPr>
          <p:cNvPr id="372" name="Google Shape;372;p70"/>
          <p:cNvSpPr txBox="1"/>
          <p:nvPr>
            <p:ph idx="1" type="body"/>
          </p:nvPr>
        </p:nvSpPr>
        <p:spPr>
          <a:xfrm>
            <a:off x="1710425" y="2161800"/>
            <a:ext cx="5723700" cy="819900"/>
          </a:xfrm>
          <a:prstGeom prst="rect">
            <a:avLst/>
          </a:prstGeom>
          <a:noFill/>
          <a:ln>
            <a:noFill/>
          </a:ln>
        </p:spPr>
        <p:txBody>
          <a:bodyPr anchorCtr="0" anchor="t" bIns="91425" lIns="91425" spcFirstLastPara="1" rIns="91425" wrap="square" tIns="91425">
            <a:noAutofit/>
          </a:bodyPr>
          <a:lstStyle>
            <a:lvl1pPr indent="-419100" lvl="0" marL="457200" rtl="0" algn="ctr">
              <a:lnSpc>
                <a:spcPct val="100000"/>
              </a:lnSpc>
              <a:spcBef>
                <a:spcPts val="600"/>
              </a:spcBef>
              <a:spcAft>
                <a:spcPts val="0"/>
              </a:spcAft>
              <a:buSzPts val="3000"/>
              <a:buChar char="▷"/>
              <a:defRPr i="1"/>
            </a:lvl1pPr>
            <a:lvl2pPr indent="-381000" lvl="1" marL="914400" rtl="0" algn="ctr">
              <a:lnSpc>
                <a:spcPct val="100000"/>
              </a:lnSpc>
              <a:spcBef>
                <a:spcPts val="0"/>
              </a:spcBef>
              <a:spcAft>
                <a:spcPts val="0"/>
              </a:spcAft>
              <a:buSzPts val="2400"/>
              <a:buChar char="○"/>
              <a:defRPr i="1"/>
            </a:lvl2pPr>
            <a:lvl3pPr indent="-381000" lvl="2" marL="1371600" rtl="0" algn="ctr">
              <a:lnSpc>
                <a:spcPct val="100000"/>
              </a:lnSpc>
              <a:spcBef>
                <a:spcPts val="0"/>
              </a:spcBef>
              <a:spcAft>
                <a:spcPts val="0"/>
              </a:spcAft>
              <a:buSzPts val="2400"/>
              <a:buChar char="■"/>
              <a:defRPr i="1"/>
            </a:lvl3pPr>
            <a:lvl4pPr indent="-342900" lvl="3" marL="1828800" rtl="0" algn="ctr">
              <a:lnSpc>
                <a:spcPct val="100000"/>
              </a:lnSpc>
              <a:spcBef>
                <a:spcPts val="0"/>
              </a:spcBef>
              <a:spcAft>
                <a:spcPts val="0"/>
              </a:spcAft>
              <a:buSzPts val="1800"/>
              <a:buChar char="●"/>
              <a:defRPr i="1"/>
            </a:lvl4pPr>
            <a:lvl5pPr indent="-342900" lvl="4" marL="2286000" rtl="0" algn="ctr">
              <a:lnSpc>
                <a:spcPct val="100000"/>
              </a:lnSpc>
              <a:spcBef>
                <a:spcPts val="0"/>
              </a:spcBef>
              <a:spcAft>
                <a:spcPts val="0"/>
              </a:spcAft>
              <a:buSzPts val="1800"/>
              <a:buChar char="○"/>
              <a:defRPr i="1"/>
            </a:lvl5pPr>
            <a:lvl6pPr indent="-342900" lvl="5" marL="2743200" rtl="0" algn="ctr">
              <a:lnSpc>
                <a:spcPct val="100000"/>
              </a:lnSpc>
              <a:spcBef>
                <a:spcPts val="0"/>
              </a:spcBef>
              <a:spcAft>
                <a:spcPts val="0"/>
              </a:spcAft>
              <a:buSzPts val="1800"/>
              <a:buChar char="■"/>
              <a:defRPr i="1"/>
            </a:lvl6pPr>
            <a:lvl7pPr indent="-342900" lvl="6" marL="3200400" rtl="0" algn="ctr">
              <a:lnSpc>
                <a:spcPct val="100000"/>
              </a:lnSpc>
              <a:spcBef>
                <a:spcPts val="0"/>
              </a:spcBef>
              <a:spcAft>
                <a:spcPts val="0"/>
              </a:spcAft>
              <a:buSzPts val="1800"/>
              <a:buChar char="●"/>
              <a:defRPr i="1"/>
            </a:lvl7pPr>
            <a:lvl8pPr indent="-342900" lvl="7" marL="3657600" rtl="0" algn="ctr">
              <a:lnSpc>
                <a:spcPct val="100000"/>
              </a:lnSpc>
              <a:spcBef>
                <a:spcPts val="0"/>
              </a:spcBef>
              <a:spcAft>
                <a:spcPts val="0"/>
              </a:spcAft>
              <a:buSzPts val="1800"/>
              <a:buChar char="○"/>
              <a:defRPr i="1"/>
            </a:lvl8pPr>
            <a:lvl9pPr indent="-342900" lvl="8" marL="4114800" rtl="0" algn="ctr">
              <a:lnSpc>
                <a:spcPct val="100000"/>
              </a:lnSpc>
              <a:spcBef>
                <a:spcPts val="0"/>
              </a:spcBef>
              <a:spcAft>
                <a:spcPts val="0"/>
              </a:spcAft>
              <a:buSzPts val="1800"/>
              <a:buChar char="■"/>
              <a:defRPr i="1"/>
            </a:lvl9pPr>
          </a:lstStyle>
          <a:p/>
        </p:txBody>
      </p:sp>
      <p:sp>
        <p:nvSpPr>
          <p:cNvPr id="373" name="Google Shape;373;p70"/>
          <p:cNvSpPr txBox="1"/>
          <p:nvPr/>
        </p:nvSpPr>
        <p:spPr>
          <a:xfrm>
            <a:off x="3593400" y="1181419"/>
            <a:ext cx="19572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1" i="0" lang="en" sz="9600" u="none" cap="none" strike="noStrike">
                <a:solidFill>
                  <a:srgbClr val="97ABBC"/>
                </a:solidFill>
                <a:latin typeface="Arial"/>
                <a:ea typeface="Arial"/>
                <a:cs typeface="Arial"/>
                <a:sym typeface="Arial"/>
              </a:rPr>
              <a:t>“</a:t>
            </a:r>
            <a:endParaRPr b="1" i="0" sz="9600" u="none" cap="none" strike="noStrike">
              <a:solidFill>
                <a:srgbClr val="97ABBC"/>
              </a:solidFill>
              <a:latin typeface="Arial"/>
              <a:ea typeface="Arial"/>
              <a:cs typeface="Arial"/>
              <a:sym typeface="Arial"/>
            </a:endParaRPr>
          </a:p>
        </p:txBody>
      </p:sp>
      <p:sp>
        <p:nvSpPr>
          <p:cNvPr id="374" name="Google Shape;374;p70"/>
          <p:cNvSpPr/>
          <p:nvPr/>
        </p:nvSpPr>
        <p:spPr>
          <a:xfrm>
            <a:off x="5723283" y="1599675"/>
            <a:ext cx="17103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70"/>
          <p:cNvSpPr/>
          <p:nvPr/>
        </p:nvSpPr>
        <p:spPr>
          <a:xfrm>
            <a:off x="7434177" y="1599675"/>
            <a:ext cx="17103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70"/>
          <p:cNvSpPr/>
          <p:nvPr/>
        </p:nvSpPr>
        <p:spPr>
          <a:xfrm>
            <a:off x="0" y="1599675"/>
            <a:ext cx="17103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70"/>
          <p:cNvSpPr/>
          <p:nvPr/>
        </p:nvSpPr>
        <p:spPr>
          <a:xfrm>
            <a:off x="1710425" y="1599675"/>
            <a:ext cx="17103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70"/>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9" name="Shape 379"/>
        <p:cNvGrpSpPr/>
        <p:nvPr/>
      </p:nvGrpSpPr>
      <p:grpSpPr>
        <a:xfrm>
          <a:off x="0" y="0"/>
          <a:ext cx="0" cy="0"/>
          <a:chOff x="0" y="0"/>
          <a:chExt cx="0" cy="0"/>
        </a:xfrm>
      </p:grpSpPr>
      <p:sp>
        <p:nvSpPr>
          <p:cNvPr id="380" name="Google Shape;380;p71"/>
          <p:cNvSpPr txBox="1"/>
          <p:nvPr>
            <p:ph type="title"/>
          </p:nvPr>
        </p:nvSpPr>
        <p:spPr>
          <a:xfrm>
            <a:off x="893700" y="205988"/>
            <a:ext cx="6462600" cy="8574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3600"/>
              <a:buNone/>
              <a:defRPr/>
            </a:lvl1pPr>
            <a:lvl2pPr lvl="1" rtl="0" algn="l">
              <a:lnSpc>
                <a:spcPct val="100000"/>
              </a:lnSpc>
              <a:spcBef>
                <a:spcPts val="0"/>
              </a:spcBef>
              <a:spcAft>
                <a:spcPts val="0"/>
              </a:spcAft>
              <a:buSzPts val="3600"/>
              <a:buNone/>
              <a:defRPr/>
            </a:lvl2pPr>
            <a:lvl3pPr lvl="2" rtl="0" algn="l">
              <a:lnSpc>
                <a:spcPct val="100000"/>
              </a:lnSpc>
              <a:spcBef>
                <a:spcPts val="0"/>
              </a:spcBef>
              <a:spcAft>
                <a:spcPts val="0"/>
              </a:spcAft>
              <a:buSzPts val="3600"/>
              <a:buNone/>
              <a:defRPr/>
            </a:lvl3pPr>
            <a:lvl4pPr lvl="3" rtl="0" algn="l">
              <a:lnSpc>
                <a:spcPct val="100000"/>
              </a:lnSpc>
              <a:spcBef>
                <a:spcPts val="0"/>
              </a:spcBef>
              <a:spcAft>
                <a:spcPts val="0"/>
              </a:spcAft>
              <a:buSzPts val="3600"/>
              <a:buNone/>
              <a:defRPr/>
            </a:lvl4pPr>
            <a:lvl5pPr lvl="4" rtl="0" algn="l">
              <a:lnSpc>
                <a:spcPct val="100000"/>
              </a:lnSpc>
              <a:spcBef>
                <a:spcPts val="0"/>
              </a:spcBef>
              <a:spcAft>
                <a:spcPts val="0"/>
              </a:spcAft>
              <a:buSzPts val="3600"/>
              <a:buNone/>
              <a:defRPr/>
            </a:lvl5pPr>
            <a:lvl6pPr lvl="5" rtl="0" algn="l">
              <a:lnSpc>
                <a:spcPct val="100000"/>
              </a:lnSpc>
              <a:spcBef>
                <a:spcPts val="0"/>
              </a:spcBef>
              <a:spcAft>
                <a:spcPts val="0"/>
              </a:spcAft>
              <a:buSzPts val="3600"/>
              <a:buNone/>
              <a:defRPr/>
            </a:lvl6pPr>
            <a:lvl7pPr lvl="6" rtl="0" algn="l">
              <a:lnSpc>
                <a:spcPct val="100000"/>
              </a:lnSpc>
              <a:spcBef>
                <a:spcPts val="0"/>
              </a:spcBef>
              <a:spcAft>
                <a:spcPts val="0"/>
              </a:spcAft>
              <a:buSzPts val="3600"/>
              <a:buNone/>
              <a:defRPr/>
            </a:lvl7pPr>
            <a:lvl8pPr lvl="7" rtl="0" algn="l">
              <a:lnSpc>
                <a:spcPct val="100000"/>
              </a:lnSpc>
              <a:spcBef>
                <a:spcPts val="0"/>
              </a:spcBef>
              <a:spcAft>
                <a:spcPts val="0"/>
              </a:spcAft>
              <a:buSzPts val="3600"/>
              <a:buNone/>
              <a:defRPr/>
            </a:lvl8pPr>
            <a:lvl9pPr lvl="8" rtl="0" algn="l">
              <a:lnSpc>
                <a:spcPct val="100000"/>
              </a:lnSpc>
              <a:spcBef>
                <a:spcPts val="0"/>
              </a:spcBef>
              <a:spcAft>
                <a:spcPts val="0"/>
              </a:spcAft>
              <a:buSzPts val="3600"/>
              <a:buNone/>
              <a:defRPr/>
            </a:lvl9pPr>
          </a:lstStyle>
          <a:p/>
        </p:txBody>
      </p:sp>
      <p:sp>
        <p:nvSpPr>
          <p:cNvPr id="381" name="Google Shape;381;p71"/>
          <p:cNvSpPr/>
          <p:nvPr/>
        </p:nvSpPr>
        <p:spPr>
          <a:xfrm>
            <a:off x="7356366" y="5066325"/>
            <a:ext cx="893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71"/>
          <p:cNvSpPr/>
          <p:nvPr/>
        </p:nvSpPr>
        <p:spPr>
          <a:xfrm>
            <a:off x="8250312" y="5066325"/>
            <a:ext cx="893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71"/>
          <p:cNvSpPr/>
          <p:nvPr/>
        </p:nvSpPr>
        <p:spPr>
          <a:xfrm>
            <a:off x="0" y="5066325"/>
            <a:ext cx="8937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71"/>
          <p:cNvSpPr/>
          <p:nvPr/>
        </p:nvSpPr>
        <p:spPr>
          <a:xfrm>
            <a:off x="893710" y="5066325"/>
            <a:ext cx="64626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71"/>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386" name="Shape 386"/>
        <p:cNvGrpSpPr/>
        <p:nvPr/>
      </p:nvGrpSpPr>
      <p:grpSpPr>
        <a:xfrm>
          <a:off x="0" y="0"/>
          <a:ext cx="0" cy="0"/>
          <a:chOff x="0" y="0"/>
          <a:chExt cx="0" cy="0"/>
        </a:xfrm>
      </p:grpSpPr>
      <p:sp>
        <p:nvSpPr>
          <p:cNvPr id="387" name="Google Shape;387;p72"/>
          <p:cNvSpPr txBox="1"/>
          <p:nvPr>
            <p:ph type="ctrTitle"/>
          </p:nvPr>
        </p:nvSpPr>
        <p:spPr>
          <a:xfrm>
            <a:off x="721425" y="2838935"/>
            <a:ext cx="5216700" cy="1159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2185C5"/>
              </a:buClr>
              <a:buSzPts val="4800"/>
              <a:buNone/>
              <a:defRPr sz="4800">
                <a:solidFill>
                  <a:srgbClr val="2185C5"/>
                </a:solidFill>
              </a:defRPr>
            </a:lvl1pPr>
            <a:lvl2pPr lvl="1" rtl="0" algn="l">
              <a:lnSpc>
                <a:spcPct val="100000"/>
              </a:lnSpc>
              <a:spcBef>
                <a:spcPts val="0"/>
              </a:spcBef>
              <a:spcAft>
                <a:spcPts val="0"/>
              </a:spcAft>
              <a:buClr>
                <a:srgbClr val="2185C5"/>
              </a:buClr>
              <a:buSzPts val="4800"/>
              <a:buNone/>
              <a:defRPr sz="4800">
                <a:solidFill>
                  <a:srgbClr val="2185C5"/>
                </a:solidFill>
              </a:defRPr>
            </a:lvl2pPr>
            <a:lvl3pPr lvl="2" rtl="0" algn="l">
              <a:lnSpc>
                <a:spcPct val="100000"/>
              </a:lnSpc>
              <a:spcBef>
                <a:spcPts val="0"/>
              </a:spcBef>
              <a:spcAft>
                <a:spcPts val="0"/>
              </a:spcAft>
              <a:buClr>
                <a:srgbClr val="2185C5"/>
              </a:buClr>
              <a:buSzPts val="4800"/>
              <a:buNone/>
              <a:defRPr sz="4800">
                <a:solidFill>
                  <a:srgbClr val="2185C5"/>
                </a:solidFill>
              </a:defRPr>
            </a:lvl3pPr>
            <a:lvl4pPr lvl="3" rtl="0" algn="l">
              <a:lnSpc>
                <a:spcPct val="100000"/>
              </a:lnSpc>
              <a:spcBef>
                <a:spcPts val="0"/>
              </a:spcBef>
              <a:spcAft>
                <a:spcPts val="0"/>
              </a:spcAft>
              <a:buClr>
                <a:srgbClr val="2185C5"/>
              </a:buClr>
              <a:buSzPts val="4800"/>
              <a:buNone/>
              <a:defRPr sz="4800">
                <a:solidFill>
                  <a:srgbClr val="2185C5"/>
                </a:solidFill>
              </a:defRPr>
            </a:lvl4pPr>
            <a:lvl5pPr lvl="4" rtl="0" algn="l">
              <a:lnSpc>
                <a:spcPct val="100000"/>
              </a:lnSpc>
              <a:spcBef>
                <a:spcPts val="0"/>
              </a:spcBef>
              <a:spcAft>
                <a:spcPts val="0"/>
              </a:spcAft>
              <a:buClr>
                <a:srgbClr val="2185C5"/>
              </a:buClr>
              <a:buSzPts val="4800"/>
              <a:buNone/>
              <a:defRPr sz="4800">
                <a:solidFill>
                  <a:srgbClr val="2185C5"/>
                </a:solidFill>
              </a:defRPr>
            </a:lvl5pPr>
            <a:lvl6pPr lvl="5" rtl="0" algn="l">
              <a:lnSpc>
                <a:spcPct val="100000"/>
              </a:lnSpc>
              <a:spcBef>
                <a:spcPts val="0"/>
              </a:spcBef>
              <a:spcAft>
                <a:spcPts val="0"/>
              </a:spcAft>
              <a:buClr>
                <a:srgbClr val="2185C5"/>
              </a:buClr>
              <a:buSzPts val="4800"/>
              <a:buNone/>
              <a:defRPr sz="4800">
                <a:solidFill>
                  <a:srgbClr val="2185C5"/>
                </a:solidFill>
              </a:defRPr>
            </a:lvl6pPr>
            <a:lvl7pPr lvl="6" rtl="0" algn="l">
              <a:lnSpc>
                <a:spcPct val="100000"/>
              </a:lnSpc>
              <a:spcBef>
                <a:spcPts val="0"/>
              </a:spcBef>
              <a:spcAft>
                <a:spcPts val="0"/>
              </a:spcAft>
              <a:buClr>
                <a:srgbClr val="2185C5"/>
              </a:buClr>
              <a:buSzPts val="4800"/>
              <a:buNone/>
              <a:defRPr sz="4800">
                <a:solidFill>
                  <a:srgbClr val="2185C5"/>
                </a:solidFill>
              </a:defRPr>
            </a:lvl7pPr>
            <a:lvl8pPr lvl="7" rtl="0" algn="l">
              <a:lnSpc>
                <a:spcPct val="100000"/>
              </a:lnSpc>
              <a:spcBef>
                <a:spcPts val="0"/>
              </a:spcBef>
              <a:spcAft>
                <a:spcPts val="0"/>
              </a:spcAft>
              <a:buClr>
                <a:srgbClr val="2185C5"/>
              </a:buClr>
              <a:buSzPts val="4800"/>
              <a:buNone/>
              <a:defRPr sz="4800">
                <a:solidFill>
                  <a:srgbClr val="2185C5"/>
                </a:solidFill>
              </a:defRPr>
            </a:lvl8pPr>
            <a:lvl9pPr lvl="8" rtl="0" algn="l">
              <a:lnSpc>
                <a:spcPct val="100000"/>
              </a:lnSpc>
              <a:spcBef>
                <a:spcPts val="0"/>
              </a:spcBef>
              <a:spcAft>
                <a:spcPts val="0"/>
              </a:spcAft>
              <a:buClr>
                <a:srgbClr val="2185C5"/>
              </a:buClr>
              <a:buSzPts val="4800"/>
              <a:buNone/>
              <a:defRPr sz="4800">
                <a:solidFill>
                  <a:srgbClr val="2185C5"/>
                </a:solidFill>
              </a:defRPr>
            </a:lvl9pPr>
          </a:lstStyle>
          <a:p/>
        </p:txBody>
      </p:sp>
      <p:sp>
        <p:nvSpPr>
          <p:cNvPr id="388" name="Google Shape;388;p72"/>
          <p:cNvSpPr/>
          <p:nvPr/>
        </p:nvSpPr>
        <p:spPr>
          <a:xfrm>
            <a:off x="5938246" y="2533163"/>
            <a:ext cx="7218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72"/>
          <p:cNvSpPr/>
          <p:nvPr/>
        </p:nvSpPr>
        <p:spPr>
          <a:xfrm>
            <a:off x="6659861" y="2533163"/>
            <a:ext cx="7218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72"/>
          <p:cNvSpPr/>
          <p:nvPr/>
        </p:nvSpPr>
        <p:spPr>
          <a:xfrm>
            <a:off x="-1" y="2533163"/>
            <a:ext cx="7218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72"/>
          <p:cNvSpPr/>
          <p:nvPr/>
        </p:nvSpPr>
        <p:spPr>
          <a:xfrm>
            <a:off x="721425" y="2533163"/>
            <a:ext cx="52167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392" name="Shape 392"/>
        <p:cNvGrpSpPr/>
        <p:nvPr/>
      </p:nvGrpSpPr>
      <p:grpSpPr>
        <a:xfrm>
          <a:off x="0" y="0"/>
          <a:ext cx="0" cy="0"/>
          <a:chOff x="0" y="0"/>
          <a:chExt cx="0" cy="0"/>
        </a:xfrm>
      </p:grpSpPr>
      <p:sp>
        <p:nvSpPr>
          <p:cNvPr id="393" name="Google Shape;393;p73"/>
          <p:cNvSpPr/>
          <p:nvPr/>
        </p:nvSpPr>
        <p:spPr>
          <a:xfrm>
            <a:off x="0" y="0"/>
            <a:ext cx="9144000" cy="39930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73"/>
          <p:cNvSpPr txBox="1"/>
          <p:nvPr>
            <p:ph type="ctrTitle"/>
          </p:nvPr>
        </p:nvSpPr>
        <p:spPr>
          <a:xfrm>
            <a:off x="685800" y="1583342"/>
            <a:ext cx="7772400" cy="11598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rgbClr val="FFFFFF"/>
              </a:buClr>
              <a:buSzPts val="4800"/>
              <a:buNone/>
              <a:defRPr sz="4800">
                <a:solidFill>
                  <a:srgbClr val="FFFFFF"/>
                </a:solidFill>
              </a:defRPr>
            </a:lvl1pPr>
            <a:lvl2pPr lvl="1" rtl="0" algn="ctr">
              <a:lnSpc>
                <a:spcPct val="100000"/>
              </a:lnSpc>
              <a:spcBef>
                <a:spcPts val="0"/>
              </a:spcBef>
              <a:spcAft>
                <a:spcPts val="0"/>
              </a:spcAft>
              <a:buClr>
                <a:srgbClr val="FFFFFF"/>
              </a:buClr>
              <a:buSzPts val="4800"/>
              <a:buNone/>
              <a:defRPr sz="4800">
                <a:solidFill>
                  <a:srgbClr val="FFFFFF"/>
                </a:solidFill>
              </a:defRPr>
            </a:lvl2pPr>
            <a:lvl3pPr lvl="2" rtl="0" algn="ctr">
              <a:lnSpc>
                <a:spcPct val="100000"/>
              </a:lnSpc>
              <a:spcBef>
                <a:spcPts val="0"/>
              </a:spcBef>
              <a:spcAft>
                <a:spcPts val="0"/>
              </a:spcAft>
              <a:buClr>
                <a:srgbClr val="FFFFFF"/>
              </a:buClr>
              <a:buSzPts val="4800"/>
              <a:buNone/>
              <a:defRPr sz="4800">
                <a:solidFill>
                  <a:srgbClr val="FFFFFF"/>
                </a:solidFill>
              </a:defRPr>
            </a:lvl3pPr>
            <a:lvl4pPr lvl="3" rtl="0" algn="ctr">
              <a:lnSpc>
                <a:spcPct val="100000"/>
              </a:lnSpc>
              <a:spcBef>
                <a:spcPts val="0"/>
              </a:spcBef>
              <a:spcAft>
                <a:spcPts val="0"/>
              </a:spcAft>
              <a:buClr>
                <a:srgbClr val="FFFFFF"/>
              </a:buClr>
              <a:buSzPts val="4800"/>
              <a:buNone/>
              <a:defRPr sz="4800">
                <a:solidFill>
                  <a:srgbClr val="FFFFFF"/>
                </a:solidFill>
              </a:defRPr>
            </a:lvl4pPr>
            <a:lvl5pPr lvl="4" rtl="0" algn="ctr">
              <a:lnSpc>
                <a:spcPct val="100000"/>
              </a:lnSpc>
              <a:spcBef>
                <a:spcPts val="0"/>
              </a:spcBef>
              <a:spcAft>
                <a:spcPts val="0"/>
              </a:spcAft>
              <a:buClr>
                <a:srgbClr val="FFFFFF"/>
              </a:buClr>
              <a:buSzPts val="4800"/>
              <a:buNone/>
              <a:defRPr sz="4800">
                <a:solidFill>
                  <a:srgbClr val="FFFFFF"/>
                </a:solidFill>
              </a:defRPr>
            </a:lvl5pPr>
            <a:lvl6pPr lvl="5" rtl="0" algn="ctr">
              <a:lnSpc>
                <a:spcPct val="100000"/>
              </a:lnSpc>
              <a:spcBef>
                <a:spcPts val="0"/>
              </a:spcBef>
              <a:spcAft>
                <a:spcPts val="0"/>
              </a:spcAft>
              <a:buClr>
                <a:srgbClr val="FFFFFF"/>
              </a:buClr>
              <a:buSzPts val="4800"/>
              <a:buNone/>
              <a:defRPr sz="4800">
                <a:solidFill>
                  <a:srgbClr val="FFFFFF"/>
                </a:solidFill>
              </a:defRPr>
            </a:lvl6pPr>
            <a:lvl7pPr lvl="6" rtl="0" algn="ctr">
              <a:lnSpc>
                <a:spcPct val="100000"/>
              </a:lnSpc>
              <a:spcBef>
                <a:spcPts val="0"/>
              </a:spcBef>
              <a:spcAft>
                <a:spcPts val="0"/>
              </a:spcAft>
              <a:buClr>
                <a:srgbClr val="FFFFFF"/>
              </a:buClr>
              <a:buSzPts val="4800"/>
              <a:buNone/>
              <a:defRPr sz="4800">
                <a:solidFill>
                  <a:srgbClr val="FFFFFF"/>
                </a:solidFill>
              </a:defRPr>
            </a:lvl7pPr>
            <a:lvl8pPr lvl="7" rtl="0" algn="ctr">
              <a:lnSpc>
                <a:spcPct val="100000"/>
              </a:lnSpc>
              <a:spcBef>
                <a:spcPts val="0"/>
              </a:spcBef>
              <a:spcAft>
                <a:spcPts val="0"/>
              </a:spcAft>
              <a:buClr>
                <a:srgbClr val="FFFFFF"/>
              </a:buClr>
              <a:buSzPts val="4800"/>
              <a:buNone/>
              <a:defRPr sz="4800">
                <a:solidFill>
                  <a:srgbClr val="FFFFFF"/>
                </a:solidFill>
              </a:defRPr>
            </a:lvl8pPr>
            <a:lvl9pPr lvl="8" rtl="0" algn="ctr">
              <a:lnSpc>
                <a:spcPct val="100000"/>
              </a:lnSpc>
              <a:spcBef>
                <a:spcPts val="0"/>
              </a:spcBef>
              <a:spcAft>
                <a:spcPts val="0"/>
              </a:spcAft>
              <a:buClr>
                <a:srgbClr val="FFFFFF"/>
              </a:buClr>
              <a:buSzPts val="4800"/>
              <a:buNone/>
              <a:defRPr sz="4800">
                <a:solidFill>
                  <a:srgbClr val="FFFFFF"/>
                </a:solidFill>
              </a:defRPr>
            </a:lvl9pPr>
          </a:lstStyle>
          <a:p/>
        </p:txBody>
      </p:sp>
      <p:sp>
        <p:nvSpPr>
          <p:cNvPr id="395" name="Google Shape;395;p73"/>
          <p:cNvSpPr txBox="1"/>
          <p:nvPr>
            <p:ph idx="1" type="subTitle"/>
          </p:nvPr>
        </p:nvSpPr>
        <p:spPr>
          <a:xfrm>
            <a:off x="685800" y="2840053"/>
            <a:ext cx="7772400" cy="784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2400"/>
              <a:buNone/>
              <a:defRPr b="1" sz="2400">
                <a:solidFill>
                  <a:srgbClr val="FFFFFF"/>
                </a:solidFill>
              </a:defRPr>
            </a:lvl1pPr>
            <a:lvl2pPr lvl="1" rtl="0" algn="ctr">
              <a:lnSpc>
                <a:spcPct val="100000"/>
              </a:lnSpc>
              <a:spcBef>
                <a:spcPts val="0"/>
              </a:spcBef>
              <a:spcAft>
                <a:spcPts val="0"/>
              </a:spcAft>
              <a:buClr>
                <a:srgbClr val="FFFFFF"/>
              </a:buClr>
              <a:buSzPts val="2400"/>
              <a:buNone/>
              <a:defRPr b="1">
                <a:solidFill>
                  <a:srgbClr val="FFFFFF"/>
                </a:solidFill>
              </a:defRPr>
            </a:lvl2pPr>
            <a:lvl3pPr lvl="2" rtl="0" algn="ctr">
              <a:lnSpc>
                <a:spcPct val="100000"/>
              </a:lnSpc>
              <a:spcBef>
                <a:spcPts val="0"/>
              </a:spcBef>
              <a:spcAft>
                <a:spcPts val="0"/>
              </a:spcAft>
              <a:buClr>
                <a:srgbClr val="FFFFFF"/>
              </a:buClr>
              <a:buSzPts val="2400"/>
              <a:buNone/>
              <a:defRPr b="1">
                <a:solidFill>
                  <a:srgbClr val="FFFFFF"/>
                </a:solidFill>
              </a:defRPr>
            </a:lvl3pPr>
            <a:lvl4pPr lvl="3" rtl="0" algn="ctr">
              <a:lnSpc>
                <a:spcPct val="100000"/>
              </a:lnSpc>
              <a:spcBef>
                <a:spcPts val="0"/>
              </a:spcBef>
              <a:spcAft>
                <a:spcPts val="0"/>
              </a:spcAft>
              <a:buClr>
                <a:srgbClr val="FFFFFF"/>
              </a:buClr>
              <a:buSzPts val="2400"/>
              <a:buNone/>
              <a:defRPr b="1" sz="2400">
                <a:solidFill>
                  <a:srgbClr val="FFFFFF"/>
                </a:solidFill>
              </a:defRPr>
            </a:lvl4pPr>
            <a:lvl5pPr lvl="4" rtl="0" algn="ctr">
              <a:lnSpc>
                <a:spcPct val="100000"/>
              </a:lnSpc>
              <a:spcBef>
                <a:spcPts val="0"/>
              </a:spcBef>
              <a:spcAft>
                <a:spcPts val="0"/>
              </a:spcAft>
              <a:buClr>
                <a:srgbClr val="FFFFFF"/>
              </a:buClr>
              <a:buSzPts val="2400"/>
              <a:buNone/>
              <a:defRPr b="1" sz="2400">
                <a:solidFill>
                  <a:srgbClr val="FFFFFF"/>
                </a:solidFill>
              </a:defRPr>
            </a:lvl5pPr>
            <a:lvl6pPr lvl="5" rtl="0" algn="ctr">
              <a:lnSpc>
                <a:spcPct val="100000"/>
              </a:lnSpc>
              <a:spcBef>
                <a:spcPts val="0"/>
              </a:spcBef>
              <a:spcAft>
                <a:spcPts val="0"/>
              </a:spcAft>
              <a:buClr>
                <a:srgbClr val="FFFFFF"/>
              </a:buClr>
              <a:buSzPts val="2400"/>
              <a:buNone/>
              <a:defRPr b="1" sz="2400">
                <a:solidFill>
                  <a:srgbClr val="FFFFFF"/>
                </a:solidFill>
              </a:defRPr>
            </a:lvl6pPr>
            <a:lvl7pPr lvl="6" rtl="0" algn="ctr">
              <a:lnSpc>
                <a:spcPct val="100000"/>
              </a:lnSpc>
              <a:spcBef>
                <a:spcPts val="0"/>
              </a:spcBef>
              <a:spcAft>
                <a:spcPts val="0"/>
              </a:spcAft>
              <a:buClr>
                <a:srgbClr val="FFFFFF"/>
              </a:buClr>
              <a:buSzPts val="2400"/>
              <a:buNone/>
              <a:defRPr b="1" sz="2400">
                <a:solidFill>
                  <a:srgbClr val="FFFFFF"/>
                </a:solidFill>
              </a:defRPr>
            </a:lvl7pPr>
            <a:lvl8pPr lvl="7" rtl="0" algn="ctr">
              <a:lnSpc>
                <a:spcPct val="100000"/>
              </a:lnSpc>
              <a:spcBef>
                <a:spcPts val="0"/>
              </a:spcBef>
              <a:spcAft>
                <a:spcPts val="0"/>
              </a:spcAft>
              <a:buClr>
                <a:srgbClr val="FFFFFF"/>
              </a:buClr>
              <a:buSzPts val="2400"/>
              <a:buNone/>
              <a:defRPr b="1" sz="2400">
                <a:solidFill>
                  <a:srgbClr val="FFFFFF"/>
                </a:solidFill>
              </a:defRPr>
            </a:lvl8pPr>
            <a:lvl9pPr lvl="8" rtl="0" algn="ctr">
              <a:lnSpc>
                <a:spcPct val="100000"/>
              </a:lnSpc>
              <a:spcBef>
                <a:spcPts val="0"/>
              </a:spcBef>
              <a:spcAft>
                <a:spcPts val="0"/>
              </a:spcAft>
              <a:buClr>
                <a:srgbClr val="FFFFFF"/>
              </a:buClr>
              <a:buSzPts val="2400"/>
              <a:buNone/>
              <a:defRPr b="1" sz="2400">
                <a:solidFill>
                  <a:srgbClr val="FFFFFF"/>
                </a:solidFill>
              </a:defRPr>
            </a:lvl9pPr>
          </a:lstStyle>
          <a:p/>
        </p:txBody>
      </p:sp>
      <p:sp>
        <p:nvSpPr>
          <p:cNvPr id="396" name="Google Shape;396;p73"/>
          <p:cNvSpPr/>
          <p:nvPr/>
        </p:nvSpPr>
        <p:spPr>
          <a:xfrm>
            <a:off x="3047704" y="3992850"/>
            <a:ext cx="3047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73"/>
          <p:cNvSpPr/>
          <p:nvPr/>
        </p:nvSpPr>
        <p:spPr>
          <a:xfrm>
            <a:off x="6096271" y="3992850"/>
            <a:ext cx="3047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73"/>
          <p:cNvSpPr/>
          <p:nvPr/>
        </p:nvSpPr>
        <p:spPr>
          <a:xfrm>
            <a:off x="1" y="3992850"/>
            <a:ext cx="30477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73"/>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00" name="Shape 400"/>
        <p:cNvGrpSpPr/>
        <p:nvPr/>
      </p:nvGrpSpPr>
      <p:grpSpPr>
        <a:xfrm>
          <a:off x="0" y="0"/>
          <a:ext cx="0" cy="0"/>
          <a:chOff x="0" y="0"/>
          <a:chExt cx="0" cy="0"/>
        </a:xfrm>
      </p:grpSpPr>
      <p:sp>
        <p:nvSpPr>
          <p:cNvPr id="401" name="Google Shape;401;p74"/>
          <p:cNvSpPr txBox="1"/>
          <p:nvPr>
            <p:ph type="title"/>
          </p:nvPr>
        </p:nvSpPr>
        <p:spPr>
          <a:xfrm>
            <a:off x="893700" y="205988"/>
            <a:ext cx="6462600" cy="8574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3600"/>
              <a:buNone/>
              <a:defRPr/>
            </a:lvl1pPr>
            <a:lvl2pPr lvl="1" rtl="0" algn="l">
              <a:lnSpc>
                <a:spcPct val="100000"/>
              </a:lnSpc>
              <a:spcBef>
                <a:spcPts val="0"/>
              </a:spcBef>
              <a:spcAft>
                <a:spcPts val="0"/>
              </a:spcAft>
              <a:buSzPts val="3600"/>
              <a:buNone/>
              <a:defRPr/>
            </a:lvl2pPr>
            <a:lvl3pPr lvl="2" rtl="0" algn="l">
              <a:lnSpc>
                <a:spcPct val="100000"/>
              </a:lnSpc>
              <a:spcBef>
                <a:spcPts val="0"/>
              </a:spcBef>
              <a:spcAft>
                <a:spcPts val="0"/>
              </a:spcAft>
              <a:buSzPts val="3600"/>
              <a:buNone/>
              <a:defRPr/>
            </a:lvl3pPr>
            <a:lvl4pPr lvl="3" rtl="0" algn="l">
              <a:lnSpc>
                <a:spcPct val="100000"/>
              </a:lnSpc>
              <a:spcBef>
                <a:spcPts val="0"/>
              </a:spcBef>
              <a:spcAft>
                <a:spcPts val="0"/>
              </a:spcAft>
              <a:buSzPts val="3600"/>
              <a:buNone/>
              <a:defRPr/>
            </a:lvl4pPr>
            <a:lvl5pPr lvl="4" rtl="0" algn="l">
              <a:lnSpc>
                <a:spcPct val="100000"/>
              </a:lnSpc>
              <a:spcBef>
                <a:spcPts val="0"/>
              </a:spcBef>
              <a:spcAft>
                <a:spcPts val="0"/>
              </a:spcAft>
              <a:buSzPts val="3600"/>
              <a:buNone/>
              <a:defRPr/>
            </a:lvl5pPr>
            <a:lvl6pPr lvl="5" rtl="0" algn="l">
              <a:lnSpc>
                <a:spcPct val="100000"/>
              </a:lnSpc>
              <a:spcBef>
                <a:spcPts val="0"/>
              </a:spcBef>
              <a:spcAft>
                <a:spcPts val="0"/>
              </a:spcAft>
              <a:buSzPts val="3600"/>
              <a:buNone/>
              <a:defRPr/>
            </a:lvl6pPr>
            <a:lvl7pPr lvl="6" rtl="0" algn="l">
              <a:lnSpc>
                <a:spcPct val="100000"/>
              </a:lnSpc>
              <a:spcBef>
                <a:spcPts val="0"/>
              </a:spcBef>
              <a:spcAft>
                <a:spcPts val="0"/>
              </a:spcAft>
              <a:buSzPts val="3600"/>
              <a:buNone/>
              <a:defRPr/>
            </a:lvl7pPr>
            <a:lvl8pPr lvl="7" rtl="0" algn="l">
              <a:lnSpc>
                <a:spcPct val="100000"/>
              </a:lnSpc>
              <a:spcBef>
                <a:spcPts val="0"/>
              </a:spcBef>
              <a:spcAft>
                <a:spcPts val="0"/>
              </a:spcAft>
              <a:buSzPts val="3600"/>
              <a:buNone/>
              <a:defRPr/>
            </a:lvl8pPr>
            <a:lvl9pPr lvl="8" rtl="0" algn="l">
              <a:lnSpc>
                <a:spcPct val="100000"/>
              </a:lnSpc>
              <a:spcBef>
                <a:spcPts val="0"/>
              </a:spcBef>
              <a:spcAft>
                <a:spcPts val="0"/>
              </a:spcAft>
              <a:buSzPts val="3600"/>
              <a:buNone/>
              <a:defRPr/>
            </a:lvl9pPr>
          </a:lstStyle>
          <a:p/>
        </p:txBody>
      </p:sp>
      <p:sp>
        <p:nvSpPr>
          <p:cNvPr id="402" name="Google Shape;402;p74"/>
          <p:cNvSpPr txBox="1"/>
          <p:nvPr>
            <p:ph idx="1" type="body"/>
          </p:nvPr>
        </p:nvSpPr>
        <p:spPr>
          <a:xfrm>
            <a:off x="893625" y="1200150"/>
            <a:ext cx="3136800" cy="37257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600"/>
              </a:spcBef>
              <a:spcAft>
                <a:spcPts val="0"/>
              </a:spcAft>
              <a:buSzPts val="1800"/>
              <a:buChar char="▷"/>
              <a:defRPr sz="1800"/>
            </a:lvl1pPr>
            <a:lvl2pPr indent="-342900" lvl="1" marL="914400" rtl="0" algn="l">
              <a:lnSpc>
                <a:spcPct val="100000"/>
              </a:lnSpc>
              <a:spcBef>
                <a:spcPts val="0"/>
              </a:spcBef>
              <a:spcAft>
                <a:spcPts val="0"/>
              </a:spcAft>
              <a:buSzPts val="1800"/>
              <a:buChar char="○"/>
              <a:defRPr sz="1800"/>
            </a:lvl2pPr>
            <a:lvl3pPr indent="-342900" lvl="2" marL="1371600" rtl="0" algn="l">
              <a:lnSpc>
                <a:spcPct val="100000"/>
              </a:lnSpc>
              <a:spcBef>
                <a:spcPts val="0"/>
              </a:spcBef>
              <a:spcAft>
                <a:spcPts val="0"/>
              </a:spcAft>
              <a:buSzPts val="1800"/>
              <a:buChar char="■"/>
              <a:defRPr sz="1800"/>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403" name="Google Shape;403;p74"/>
          <p:cNvSpPr txBox="1"/>
          <p:nvPr>
            <p:ph idx="2" type="body"/>
          </p:nvPr>
        </p:nvSpPr>
        <p:spPr>
          <a:xfrm>
            <a:off x="4219456" y="1200150"/>
            <a:ext cx="3136800" cy="37257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600"/>
              </a:spcBef>
              <a:spcAft>
                <a:spcPts val="0"/>
              </a:spcAft>
              <a:buSzPts val="1800"/>
              <a:buChar char="▷"/>
              <a:defRPr sz="1800"/>
            </a:lvl1pPr>
            <a:lvl2pPr indent="-342900" lvl="1" marL="914400" rtl="0" algn="l">
              <a:lnSpc>
                <a:spcPct val="100000"/>
              </a:lnSpc>
              <a:spcBef>
                <a:spcPts val="0"/>
              </a:spcBef>
              <a:spcAft>
                <a:spcPts val="0"/>
              </a:spcAft>
              <a:buSzPts val="1800"/>
              <a:buChar char="○"/>
              <a:defRPr sz="1800"/>
            </a:lvl2pPr>
            <a:lvl3pPr indent="-342900" lvl="2" marL="1371600" rtl="0" algn="l">
              <a:lnSpc>
                <a:spcPct val="100000"/>
              </a:lnSpc>
              <a:spcBef>
                <a:spcPts val="0"/>
              </a:spcBef>
              <a:spcAft>
                <a:spcPts val="0"/>
              </a:spcAft>
              <a:buSzPts val="1800"/>
              <a:buChar char="■"/>
              <a:defRPr sz="1800"/>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404" name="Google Shape;404;p74"/>
          <p:cNvSpPr/>
          <p:nvPr/>
        </p:nvSpPr>
        <p:spPr>
          <a:xfrm>
            <a:off x="7356366" y="5066325"/>
            <a:ext cx="893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74"/>
          <p:cNvSpPr/>
          <p:nvPr/>
        </p:nvSpPr>
        <p:spPr>
          <a:xfrm>
            <a:off x="8250312" y="5066325"/>
            <a:ext cx="893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74"/>
          <p:cNvSpPr/>
          <p:nvPr/>
        </p:nvSpPr>
        <p:spPr>
          <a:xfrm>
            <a:off x="0" y="5066325"/>
            <a:ext cx="8937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74"/>
          <p:cNvSpPr/>
          <p:nvPr/>
        </p:nvSpPr>
        <p:spPr>
          <a:xfrm>
            <a:off x="893710" y="5066325"/>
            <a:ext cx="64626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74"/>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32" name="Shape 32"/>
        <p:cNvGrpSpPr/>
        <p:nvPr/>
      </p:nvGrpSpPr>
      <p:grpSpPr>
        <a:xfrm>
          <a:off x="0" y="0"/>
          <a:ext cx="0" cy="0"/>
          <a:chOff x="0" y="0"/>
          <a:chExt cx="0" cy="0"/>
        </a:xfrm>
      </p:grpSpPr>
      <p:sp>
        <p:nvSpPr>
          <p:cNvPr id="33" name="Google Shape;33;p8"/>
          <p:cNvSpPr txBox="1"/>
          <p:nvPr>
            <p:ph type="title"/>
          </p:nvPr>
        </p:nvSpPr>
        <p:spPr>
          <a:xfrm>
            <a:off x="252413" y="133350"/>
            <a:ext cx="8643900" cy="1285800"/>
          </a:xfrm>
          <a:prstGeom prst="rect">
            <a:avLst/>
          </a:prstGeom>
          <a:noFill/>
          <a:ln>
            <a:noFill/>
          </a:ln>
        </p:spPr>
        <p:txBody>
          <a:bodyPr anchorCtr="0" anchor="ctr" bIns="19050" lIns="19050" spcFirstLastPara="1" rIns="19050" wrap="square" tIns="19050">
            <a:normAutofit/>
          </a:bodyPr>
          <a:lstStyle>
            <a:lvl1pPr lvl="0" algn="ctr">
              <a:lnSpc>
                <a:spcPct val="100000"/>
              </a:lnSpc>
              <a:spcBef>
                <a:spcPts val="0"/>
              </a:spcBef>
              <a:spcAft>
                <a:spcPts val="0"/>
              </a:spcAft>
              <a:buClr>
                <a:srgbClr val="535353"/>
              </a:buClr>
              <a:buSzPts val="700"/>
              <a:buNone/>
              <a:defRPr/>
            </a:lvl1pPr>
            <a:lvl2pPr lvl="1" algn="ctr">
              <a:lnSpc>
                <a:spcPct val="100000"/>
              </a:lnSpc>
              <a:spcBef>
                <a:spcPts val="0"/>
              </a:spcBef>
              <a:spcAft>
                <a:spcPts val="0"/>
              </a:spcAft>
              <a:buClr>
                <a:srgbClr val="535353"/>
              </a:buClr>
              <a:buSzPts val="700"/>
              <a:buNone/>
              <a:defRPr/>
            </a:lvl2pPr>
            <a:lvl3pPr lvl="2" algn="ctr">
              <a:lnSpc>
                <a:spcPct val="100000"/>
              </a:lnSpc>
              <a:spcBef>
                <a:spcPts val="0"/>
              </a:spcBef>
              <a:spcAft>
                <a:spcPts val="0"/>
              </a:spcAft>
              <a:buClr>
                <a:srgbClr val="535353"/>
              </a:buClr>
              <a:buSzPts val="700"/>
              <a:buNone/>
              <a:defRPr/>
            </a:lvl3pPr>
            <a:lvl4pPr lvl="3" algn="ctr">
              <a:lnSpc>
                <a:spcPct val="100000"/>
              </a:lnSpc>
              <a:spcBef>
                <a:spcPts val="0"/>
              </a:spcBef>
              <a:spcAft>
                <a:spcPts val="0"/>
              </a:spcAft>
              <a:buClr>
                <a:srgbClr val="535353"/>
              </a:buClr>
              <a:buSzPts val="700"/>
              <a:buNone/>
              <a:defRPr/>
            </a:lvl4pPr>
            <a:lvl5pPr lvl="4" algn="ctr">
              <a:lnSpc>
                <a:spcPct val="100000"/>
              </a:lnSpc>
              <a:spcBef>
                <a:spcPts val="0"/>
              </a:spcBef>
              <a:spcAft>
                <a:spcPts val="0"/>
              </a:spcAft>
              <a:buClr>
                <a:srgbClr val="535353"/>
              </a:buClr>
              <a:buSzPts val="700"/>
              <a:buNone/>
              <a:defRPr/>
            </a:lvl5pPr>
            <a:lvl6pPr lvl="5" algn="ctr">
              <a:lnSpc>
                <a:spcPct val="100000"/>
              </a:lnSpc>
              <a:spcBef>
                <a:spcPts val="0"/>
              </a:spcBef>
              <a:spcAft>
                <a:spcPts val="0"/>
              </a:spcAft>
              <a:buClr>
                <a:srgbClr val="535353"/>
              </a:buClr>
              <a:buSzPts val="700"/>
              <a:buNone/>
              <a:defRPr/>
            </a:lvl6pPr>
            <a:lvl7pPr lvl="6" algn="ctr">
              <a:lnSpc>
                <a:spcPct val="100000"/>
              </a:lnSpc>
              <a:spcBef>
                <a:spcPts val="0"/>
              </a:spcBef>
              <a:spcAft>
                <a:spcPts val="0"/>
              </a:spcAft>
              <a:buClr>
                <a:srgbClr val="535353"/>
              </a:buClr>
              <a:buSzPts val="700"/>
              <a:buNone/>
              <a:defRPr/>
            </a:lvl7pPr>
            <a:lvl8pPr lvl="7" algn="ctr">
              <a:lnSpc>
                <a:spcPct val="100000"/>
              </a:lnSpc>
              <a:spcBef>
                <a:spcPts val="0"/>
              </a:spcBef>
              <a:spcAft>
                <a:spcPts val="0"/>
              </a:spcAft>
              <a:buClr>
                <a:srgbClr val="535353"/>
              </a:buClr>
              <a:buSzPts val="700"/>
              <a:buNone/>
              <a:defRPr/>
            </a:lvl8pPr>
            <a:lvl9pPr lvl="8" algn="ctr">
              <a:lnSpc>
                <a:spcPct val="100000"/>
              </a:lnSpc>
              <a:spcBef>
                <a:spcPts val="0"/>
              </a:spcBef>
              <a:spcAft>
                <a:spcPts val="0"/>
              </a:spcAft>
              <a:buClr>
                <a:srgbClr val="535353"/>
              </a:buClr>
              <a:buSzPts val="700"/>
              <a:buNone/>
              <a:defRPr/>
            </a:lvl9pPr>
          </a:lstStyle>
          <a:p/>
        </p:txBody>
      </p:sp>
      <p:sp>
        <p:nvSpPr>
          <p:cNvPr id="34" name="Google Shape;34;p8"/>
          <p:cNvSpPr txBox="1"/>
          <p:nvPr>
            <p:ph idx="12" type="sldNum"/>
          </p:nvPr>
        </p:nvSpPr>
        <p:spPr>
          <a:xfrm>
            <a:off x="4491037" y="4905375"/>
            <a:ext cx="157200" cy="177000"/>
          </a:xfrm>
          <a:prstGeom prst="rect">
            <a:avLst/>
          </a:prstGeom>
          <a:noFill/>
          <a:ln>
            <a:noFill/>
          </a:ln>
        </p:spPr>
        <p:txBody>
          <a:bodyPr anchorCtr="0" anchor="t" bIns="19050" lIns="19050" spcFirstLastPara="1" rIns="19050" wrap="square" tIns="19050">
            <a:spAutoFit/>
          </a:bodyPr>
          <a:lstStyle>
            <a:lvl1pPr indent="0" lvl="0"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1pPr>
            <a:lvl2pPr indent="0" lvl="1"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2pPr>
            <a:lvl3pPr indent="0" lvl="2"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3pPr>
            <a:lvl4pPr indent="0" lvl="3"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4pPr>
            <a:lvl5pPr indent="0" lvl="4"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5pPr>
            <a:lvl6pPr indent="0" lvl="5"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6pPr>
            <a:lvl7pPr indent="0" lvl="6"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7pPr>
            <a:lvl8pPr indent="0" lvl="7"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8pPr>
            <a:lvl9pPr indent="0" lvl="8"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09" name="Shape 409"/>
        <p:cNvGrpSpPr/>
        <p:nvPr/>
      </p:nvGrpSpPr>
      <p:grpSpPr>
        <a:xfrm>
          <a:off x="0" y="0"/>
          <a:ext cx="0" cy="0"/>
          <a:chOff x="0" y="0"/>
          <a:chExt cx="0" cy="0"/>
        </a:xfrm>
      </p:grpSpPr>
      <p:sp>
        <p:nvSpPr>
          <p:cNvPr id="410" name="Google Shape;410;p75"/>
          <p:cNvSpPr txBox="1"/>
          <p:nvPr>
            <p:ph type="title"/>
          </p:nvPr>
        </p:nvSpPr>
        <p:spPr>
          <a:xfrm>
            <a:off x="893700" y="205988"/>
            <a:ext cx="6462600" cy="8574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3600"/>
              <a:buNone/>
              <a:defRPr/>
            </a:lvl1pPr>
            <a:lvl2pPr lvl="1" rtl="0" algn="l">
              <a:lnSpc>
                <a:spcPct val="100000"/>
              </a:lnSpc>
              <a:spcBef>
                <a:spcPts val="0"/>
              </a:spcBef>
              <a:spcAft>
                <a:spcPts val="0"/>
              </a:spcAft>
              <a:buSzPts val="3600"/>
              <a:buNone/>
              <a:defRPr/>
            </a:lvl2pPr>
            <a:lvl3pPr lvl="2" rtl="0" algn="l">
              <a:lnSpc>
                <a:spcPct val="100000"/>
              </a:lnSpc>
              <a:spcBef>
                <a:spcPts val="0"/>
              </a:spcBef>
              <a:spcAft>
                <a:spcPts val="0"/>
              </a:spcAft>
              <a:buSzPts val="3600"/>
              <a:buNone/>
              <a:defRPr/>
            </a:lvl3pPr>
            <a:lvl4pPr lvl="3" rtl="0" algn="l">
              <a:lnSpc>
                <a:spcPct val="100000"/>
              </a:lnSpc>
              <a:spcBef>
                <a:spcPts val="0"/>
              </a:spcBef>
              <a:spcAft>
                <a:spcPts val="0"/>
              </a:spcAft>
              <a:buSzPts val="3600"/>
              <a:buNone/>
              <a:defRPr/>
            </a:lvl4pPr>
            <a:lvl5pPr lvl="4" rtl="0" algn="l">
              <a:lnSpc>
                <a:spcPct val="100000"/>
              </a:lnSpc>
              <a:spcBef>
                <a:spcPts val="0"/>
              </a:spcBef>
              <a:spcAft>
                <a:spcPts val="0"/>
              </a:spcAft>
              <a:buSzPts val="3600"/>
              <a:buNone/>
              <a:defRPr/>
            </a:lvl5pPr>
            <a:lvl6pPr lvl="5" rtl="0" algn="l">
              <a:lnSpc>
                <a:spcPct val="100000"/>
              </a:lnSpc>
              <a:spcBef>
                <a:spcPts val="0"/>
              </a:spcBef>
              <a:spcAft>
                <a:spcPts val="0"/>
              </a:spcAft>
              <a:buSzPts val="3600"/>
              <a:buNone/>
              <a:defRPr/>
            </a:lvl6pPr>
            <a:lvl7pPr lvl="6" rtl="0" algn="l">
              <a:lnSpc>
                <a:spcPct val="100000"/>
              </a:lnSpc>
              <a:spcBef>
                <a:spcPts val="0"/>
              </a:spcBef>
              <a:spcAft>
                <a:spcPts val="0"/>
              </a:spcAft>
              <a:buSzPts val="3600"/>
              <a:buNone/>
              <a:defRPr/>
            </a:lvl7pPr>
            <a:lvl8pPr lvl="7" rtl="0" algn="l">
              <a:lnSpc>
                <a:spcPct val="100000"/>
              </a:lnSpc>
              <a:spcBef>
                <a:spcPts val="0"/>
              </a:spcBef>
              <a:spcAft>
                <a:spcPts val="0"/>
              </a:spcAft>
              <a:buSzPts val="3600"/>
              <a:buNone/>
              <a:defRPr/>
            </a:lvl8pPr>
            <a:lvl9pPr lvl="8" rtl="0" algn="l">
              <a:lnSpc>
                <a:spcPct val="100000"/>
              </a:lnSpc>
              <a:spcBef>
                <a:spcPts val="0"/>
              </a:spcBef>
              <a:spcAft>
                <a:spcPts val="0"/>
              </a:spcAft>
              <a:buSzPts val="3600"/>
              <a:buNone/>
              <a:defRPr/>
            </a:lvl9pPr>
          </a:lstStyle>
          <a:p/>
        </p:txBody>
      </p:sp>
      <p:sp>
        <p:nvSpPr>
          <p:cNvPr id="411" name="Google Shape;411;p75"/>
          <p:cNvSpPr txBox="1"/>
          <p:nvPr>
            <p:ph idx="1" type="body"/>
          </p:nvPr>
        </p:nvSpPr>
        <p:spPr>
          <a:xfrm>
            <a:off x="893700" y="1200150"/>
            <a:ext cx="2371200" cy="37257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600"/>
              </a:spcBef>
              <a:spcAft>
                <a:spcPts val="0"/>
              </a:spcAft>
              <a:buSzPts val="1400"/>
              <a:buChar char="▷"/>
              <a:defRPr sz="1400"/>
            </a:lvl1pPr>
            <a:lvl2pPr indent="-317500" lvl="1" marL="914400" rtl="0" algn="l">
              <a:lnSpc>
                <a:spcPct val="100000"/>
              </a:lnSpc>
              <a:spcBef>
                <a:spcPts val="0"/>
              </a:spcBef>
              <a:spcAft>
                <a:spcPts val="0"/>
              </a:spcAft>
              <a:buSzPts val="1400"/>
              <a:buChar char="○"/>
              <a:defRPr sz="1400"/>
            </a:lvl2pPr>
            <a:lvl3pPr indent="-317500" lvl="2" marL="1371600" rtl="0" algn="l">
              <a:lnSpc>
                <a:spcPct val="100000"/>
              </a:lnSpc>
              <a:spcBef>
                <a:spcPts val="0"/>
              </a:spcBef>
              <a:spcAft>
                <a:spcPts val="0"/>
              </a:spcAft>
              <a:buSzPts val="1400"/>
              <a:buChar char="■"/>
              <a:defRPr sz="1400"/>
            </a:lvl3pPr>
            <a:lvl4pPr indent="-317500" lvl="3" marL="1828800" rtl="0" algn="l">
              <a:lnSpc>
                <a:spcPct val="100000"/>
              </a:lnSpc>
              <a:spcBef>
                <a:spcPts val="0"/>
              </a:spcBef>
              <a:spcAft>
                <a:spcPts val="0"/>
              </a:spcAft>
              <a:buSzPts val="1400"/>
              <a:buChar char="●"/>
              <a:defRPr sz="1400"/>
            </a:lvl4pPr>
            <a:lvl5pPr indent="-317500" lvl="4" marL="2286000" rtl="0" algn="l">
              <a:lnSpc>
                <a:spcPct val="100000"/>
              </a:lnSpc>
              <a:spcBef>
                <a:spcPts val="0"/>
              </a:spcBef>
              <a:spcAft>
                <a:spcPts val="0"/>
              </a:spcAft>
              <a:buSzPts val="1400"/>
              <a:buChar char="○"/>
              <a:defRPr sz="1400"/>
            </a:lvl5pPr>
            <a:lvl6pPr indent="-317500" lvl="5" marL="2743200" rtl="0" algn="l">
              <a:lnSpc>
                <a:spcPct val="100000"/>
              </a:lnSpc>
              <a:spcBef>
                <a:spcPts val="0"/>
              </a:spcBef>
              <a:spcAft>
                <a:spcPts val="0"/>
              </a:spcAft>
              <a:buSzPts val="1400"/>
              <a:buChar char="■"/>
              <a:defRPr sz="1400"/>
            </a:lvl6pPr>
            <a:lvl7pPr indent="-317500" lvl="6" marL="3200400" rtl="0" algn="l">
              <a:lnSpc>
                <a:spcPct val="100000"/>
              </a:lnSpc>
              <a:spcBef>
                <a:spcPts val="0"/>
              </a:spcBef>
              <a:spcAft>
                <a:spcPts val="0"/>
              </a:spcAft>
              <a:buSzPts val="1400"/>
              <a:buChar char="●"/>
              <a:defRPr sz="1400"/>
            </a:lvl7pPr>
            <a:lvl8pPr indent="-317500" lvl="7" marL="3657600" rtl="0" algn="l">
              <a:lnSpc>
                <a:spcPct val="100000"/>
              </a:lnSpc>
              <a:spcBef>
                <a:spcPts val="0"/>
              </a:spcBef>
              <a:spcAft>
                <a:spcPts val="0"/>
              </a:spcAft>
              <a:buSzPts val="1400"/>
              <a:buChar char="○"/>
              <a:defRPr sz="1400"/>
            </a:lvl8pPr>
            <a:lvl9pPr indent="-317500" lvl="8" marL="4114800" rtl="0" algn="l">
              <a:lnSpc>
                <a:spcPct val="100000"/>
              </a:lnSpc>
              <a:spcBef>
                <a:spcPts val="0"/>
              </a:spcBef>
              <a:spcAft>
                <a:spcPts val="0"/>
              </a:spcAft>
              <a:buSzPts val="1400"/>
              <a:buChar char="■"/>
              <a:defRPr sz="1400"/>
            </a:lvl9pPr>
          </a:lstStyle>
          <a:p/>
        </p:txBody>
      </p:sp>
      <p:sp>
        <p:nvSpPr>
          <p:cNvPr id="412" name="Google Shape;412;p75"/>
          <p:cNvSpPr txBox="1"/>
          <p:nvPr>
            <p:ph idx="2" type="body"/>
          </p:nvPr>
        </p:nvSpPr>
        <p:spPr>
          <a:xfrm>
            <a:off x="3386404" y="1200150"/>
            <a:ext cx="2371200" cy="37257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600"/>
              </a:spcBef>
              <a:spcAft>
                <a:spcPts val="0"/>
              </a:spcAft>
              <a:buSzPts val="1400"/>
              <a:buChar char="▷"/>
              <a:defRPr sz="1400"/>
            </a:lvl1pPr>
            <a:lvl2pPr indent="-317500" lvl="1" marL="914400" rtl="0" algn="l">
              <a:lnSpc>
                <a:spcPct val="100000"/>
              </a:lnSpc>
              <a:spcBef>
                <a:spcPts val="0"/>
              </a:spcBef>
              <a:spcAft>
                <a:spcPts val="0"/>
              </a:spcAft>
              <a:buSzPts val="1400"/>
              <a:buChar char="○"/>
              <a:defRPr sz="1400"/>
            </a:lvl2pPr>
            <a:lvl3pPr indent="-317500" lvl="2" marL="1371600" rtl="0" algn="l">
              <a:lnSpc>
                <a:spcPct val="100000"/>
              </a:lnSpc>
              <a:spcBef>
                <a:spcPts val="0"/>
              </a:spcBef>
              <a:spcAft>
                <a:spcPts val="0"/>
              </a:spcAft>
              <a:buSzPts val="1400"/>
              <a:buChar char="■"/>
              <a:defRPr sz="1400"/>
            </a:lvl3pPr>
            <a:lvl4pPr indent="-317500" lvl="3" marL="1828800" rtl="0" algn="l">
              <a:lnSpc>
                <a:spcPct val="100000"/>
              </a:lnSpc>
              <a:spcBef>
                <a:spcPts val="0"/>
              </a:spcBef>
              <a:spcAft>
                <a:spcPts val="0"/>
              </a:spcAft>
              <a:buSzPts val="1400"/>
              <a:buChar char="●"/>
              <a:defRPr sz="1400"/>
            </a:lvl4pPr>
            <a:lvl5pPr indent="-317500" lvl="4" marL="2286000" rtl="0" algn="l">
              <a:lnSpc>
                <a:spcPct val="100000"/>
              </a:lnSpc>
              <a:spcBef>
                <a:spcPts val="0"/>
              </a:spcBef>
              <a:spcAft>
                <a:spcPts val="0"/>
              </a:spcAft>
              <a:buSzPts val="1400"/>
              <a:buChar char="○"/>
              <a:defRPr sz="1400"/>
            </a:lvl5pPr>
            <a:lvl6pPr indent="-317500" lvl="5" marL="2743200" rtl="0" algn="l">
              <a:lnSpc>
                <a:spcPct val="100000"/>
              </a:lnSpc>
              <a:spcBef>
                <a:spcPts val="0"/>
              </a:spcBef>
              <a:spcAft>
                <a:spcPts val="0"/>
              </a:spcAft>
              <a:buSzPts val="1400"/>
              <a:buChar char="■"/>
              <a:defRPr sz="1400"/>
            </a:lvl6pPr>
            <a:lvl7pPr indent="-317500" lvl="6" marL="3200400" rtl="0" algn="l">
              <a:lnSpc>
                <a:spcPct val="100000"/>
              </a:lnSpc>
              <a:spcBef>
                <a:spcPts val="0"/>
              </a:spcBef>
              <a:spcAft>
                <a:spcPts val="0"/>
              </a:spcAft>
              <a:buSzPts val="1400"/>
              <a:buChar char="●"/>
              <a:defRPr sz="1400"/>
            </a:lvl7pPr>
            <a:lvl8pPr indent="-317500" lvl="7" marL="3657600" rtl="0" algn="l">
              <a:lnSpc>
                <a:spcPct val="100000"/>
              </a:lnSpc>
              <a:spcBef>
                <a:spcPts val="0"/>
              </a:spcBef>
              <a:spcAft>
                <a:spcPts val="0"/>
              </a:spcAft>
              <a:buSzPts val="1400"/>
              <a:buChar char="○"/>
              <a:defRPr sz="1400"/>
            </a:lvl8pPr>
            <a:lvl9pPr indent="-317500" lvl="8" marL="4114800" rtl="0" algn="l">
              <a:lnSpc>
                <a:spcPct val="100000"/>
              </a:lnSpc>
              <a:spcBef>
                <a:spcPts val="0"/>
              </a:spcBef>
              <a:spcAft>
                <a:spcPts val="0"/>
              </a:spcAft>
              <a:buSzPts val="1400"/>
              <a:buChar char="■"/>
              <a:defRPr sz="1400"/>
            </a:lvl9pPr>
          </a:lstStyle>
          <a:p/>
        </p:txBody>
      </p:sp>
      <p:sp>
        <p:nvSpPr>
          <p:cNvPr id="413" name="Google Shape;413;p75"/>
          <p:cNvSpPr txBox="1"/>
          <p:nvPr>
            <p:ph idx="3" type="body"/>
          </p:nvPr>
        </p:nvSpPr>
        <p:spPr>
          <a:xfrm>
            <a:off x="5879107" y="1200150"/>
            <a:ext cx="2371200" cy="37257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600"/>
              </a:spcBef>
              <a:spcAft>
                <a:spcPts val="0"/>
              </a:spcAft>
              <a:buSzPts val="1400"/>
              <a:buChar char="▷"/>
              <a:defRPr sz="1400"/>
            </a:lvl1pPr>
            <a:lvl2pPr indent="-317500" lvl="1" marL="914400" rtl="0" algn="l">
              <a:lnSpc>
                <a:spcPct val="100000"/>
              </a:lnSpc>
              <a:spcBef>
                <a:spcPts val="0"/>
              </a:spcBef>
              <a:spcAft>
                <a:spcPts val="0"/>
              </a:spcAft>
              <a:buSzPts val="1400"/>
              <a:buChar char="○"/>
              <a:defRPr sz="1400"/>
            </a:lvl2pPr>
            <a:lvl3pPr indent="-317500" lvl="2" marL="1371600" rtl="0" algn="l">
              <a:lnSpc>
                <a:spcPct val="100000"/>
              </a:lnSpc>
              <a:spcBef>
                <a:spcPts val="0"/>
              </a:spcBef>
              <a:spcAft>
                <a:spcPts val="0"/>
              </a:spcAft>
              <a:buSzPts val="1400"/>
              <a:buChar char="■"/>
              <a:defRPr sz="1400"/>
            </a:lvl3pPr>
            <a:lvl4pPr indent="-317500" lvl="3" marL="1828800" rtl="0" algn="l">
              <a:lnSpc>
                <a:spcPct val="100000"/>
              </a:lnSpc>
              <a:spcBef>
                <a:spcPts val="0"/>
              </a:spcBef>
              <a:spcAft>
                <a:spcPts val="0"/>
              </a:spcAft>
              <a:buSzPts val="1400"/>
              <a:buChar char="●"/>
              <a:defRPr sz="1400"/>
            </a:lvl4pPr>
            <a:lvl5pPr indent="-317500" lvl="4" marL="2286000" rtl="0" algn="l">
              <a:lnSpc>
                <a:spcPct val="100000"/>
              </a:lnSpc>
              <a:spcBef>
                <a:spcPts val="0"/>
              </a:spcBef>
              <a:spcAft>
                <a:spcPts val="0"/>
              </a:spcAft>
              <a:buSzPts val="1400"/>
              <a:buChar char="○"/>
              <a:defRPr sz="1400"/>
            </a:lvl5pPr>
            <a:lvl6pPr indent="-317500" lvl="5" marL="2743200" rtl="0" algn="l">
              <a:lnSpc>
                <a:spcPct val="100000"/>
              </a:lnSpc>
              <a:spcBef>
                <a:spcPts val="0"/>
              </a:spcBef>
              <a:spcAft>
                <a:spcPts val="0"/>
              </a:spcAft>
              <a:buSzPts val="1400"/>
              <a:buChar char="■"/>
              <a:defRPr sz="1400"/>
            </a:lvl6pPr>
            <a:lvl7pPr indent="-317500" lvl="6" marL="3200400" rtl="0" algn="l">
              <a:lnSpc>
                <a:spcPct val="100000"/>
              </a:lnSpc>
              <a:spcBef>
                <a:spcPts val="0"/>
              </a:spcBef>
              <a:spcAft>
                <a:spcPts val="0"/>
              </a:spcAft>
              <a:buSzPts val="1400"/>
              <a:buChar char="●"/>
              <a:defRPr sz="1400"/>
            </a:lvl7pPr>
            <a:lvl8pPr indent="-317500" lvl="7" marL="3657600" rtl="0" algn="l">
              <a:lnSpc>
                <a:spcPct val="100000"/>
              </a:lnSpc>
              <a:spcBef>
                <a:spcPts val="0"/>
              </a:spcBef>
              <a:spcAft>
                <a:spcPts val="0"/>
              </a:spcAft>
              <a:buSzPts val="1400"/>
              <a:buChar char="○"/>
              <a:defRPr sz="1400"/>
            </a:lvl8pPr>
            <a:lvl9pPr indent="-317500" lvl="8" marL="4114800" rtl="0" algn="l">
              <a:lnSpc>
                <a:spcPct val="100000"/>
              </a:lnSpc>
              <a:spcBef>
                <a:spcPts val="0"/>
              </a:spcBef>
              <a:spcAft>
                <a:spcPts val="0"/>
              </a:spcAft>
              <a:buSzPts val="1400"/>
              <a:buChar char="■"/>
              <a:defRPr sz="1400"/>
            </a:lvl9pPr>
          </a:lstStyle>
          <a:p/>
        </p:txBody>
      </p:sp>
      <p:sp>
        <p:nvSpPr>
          <p:cNvPr id="414" name="Google Shape;414;p75"/>
          <p:cNvSpPr/>
          <p:nvPr/>
        </p:nvSpPr>
        <p:spPr>
          <a:xfrm>
            <a:off x="7356366" y="5066325"/>
            <a:ext cx="893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75"/>
          <p:cNvSpPr/>
          <p:nvPr/>
        </p:nvSpPr>
        <p:spPr>
          <a:xfrm>
            <a:off x="8250312" y="5066325"/>
            <a:ext cx="893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75"/>
          <p:cNvSpPr/>
          <p:nvPr/>
        </p:nvSpPr>
        <p:spPr>
          <a:xfrm>
            <a:off x="0" y="5066325"/>
            <a:ext cx="8937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75"/>
          <p:cNvSpPr/>
          <p:nvPr/>
        </p:nvSpPr>
        <p:spPr>
          <a:xfrm>
            <a:off x="893710" y="5066325"/>
            <a:ext cx="64626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75"/>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9" name="Shape 419"/>
        <p:cNvGrpSpPr/>
        <p:nvPr/>
      </p:nvGrpSpPr>
      <p:grpSpPr>
        <a:xfrm>
          <a:off x="0" y="0"/>
          <a:ext cx="0" cy="0"/>
          <a:chOff x="0" y="0"/>
          <a:chExt cx="0" cy="0"/>
        </a:xfrm>
      </p:grpSpPr>
      <p:sp>
        <p:nvSpPr>
          <p:cNvPr id="420" name="Google Shape;420;p76"/>
          <p:cNvSpPr txBox="1"/>
          <p:nvPr>
            <p:ph idx="1" type="body"/>
          </p:nvPr>
        </p:nvSpPr>
        <p:spPr>
          <a:xfrm>
            <a:off x="893700" y="4649963"/>
            <a:ext cx="6462600" cy="350700"/>
          </a:xfrm>
          <a:prstGeom prst="rect">
            <a:avLst/>
          </a:prstGeom>
          <a:noFill/>
          <a:ln>
            <a:noFill/>
          </a:ln>
        </p:spPr>
        <p:txBody>
          <a:bodyPr anchorCtr="0" anchor="b" bIns="91425" lIns="91425" spcFirstLastPara="1" rIns="91425" wrap="square" tIns="91425">
            <a:noAutofit/>
          </a:bodyPr>
          <a:lstStyle>
            <a:lvl1pPr indent="-228600" lvl="0" marL="457200" rtl="0" algn="l">
              <a:lnSpc>
                <a:spcPct val="100000"/>
              </a:lnSpc>
              <a:spcBef>
                <a:spcPts val="360"/>
              </a:spcBef>
              <a:spcAft>
                <a:spcPts val="0"/>
              </a:spcAft>
              <a:buClr>
                <a:srgbClr val="2185C5"/>
              </a:buClr>
              <a:buSzPts val="1400"/>
              <a:buNone/>
              <a:defRPr sz="1400">
                <a:solidFill>
                  <a:srgbClr val="2185C5"/>
                </a:solidFill>
              </a:defRPr>
            </a:lvl1pPr>
          </a:lstStyle>
          <a:p/>
        </p:txBody>
      </p:sp>
      <p:sp>
        <p:nvSpPr>
          <p:cNvPr id="421" name="Google Shape;421;p76"/>
          <p:cNvSpPr/>
          <p:nvPr/>
        </p:nvSpPr>
        <p:spPr>
          <a:xfrm>
            <a:off x="7356366" y="5066325"/>
            <a:ext cx="893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76"/>
          <p:cNvSpPr/>
          <p:nvPr/>
        </p:nvSpPr>
        <p:spPr>
          <a:xfrm>
            <a:off x="8250312" y="5066325"/>
            <a:ext cx="893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76"/>
          <p:cNvSpPr/>
          <p:nvPr/>
        </p:nvSpPr>
        <p:spPr>
          <a:xfrm>
            <a:off x="0" y="5066325"/>
            <a:ext cx="8937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76"/>
          <p:cNvSpPr/>
          <p:nvPr/>
        </p:nvSpPr>
        <p:spPr>
          <a:xfrm>
            <a:off x="893710" y="5066325"/>
            <a:ext cx="64626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76"/>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6" name="Shape 426"/>
        <p:cNvGrpSpPr/>
        <p:nvPr/>
      </p:nvGrpSpPr>
      <p:grpSpPr>
        <a:xfrm>
          <a:off x="0" y="0"/>
          <a:ext cx="0" cy="0"/>
          <a:chOff x="0" y="0"/>
          <a:chExt cx="0" cy="0"/>
        </a:xfrm>
      </p:grpSpPr>
      <p:sp>
        <p:nvSpPr>
          <p:cNvPr id="427" name="Google Shape;427;p77"/>
          <p:cNvSpPr/>
          <p:nvPr/>
        </p:nvSpPr>
        <p:spPr>
          <a:xfrm>
            <a:off x="7356366" y="5066325"/>
            <a:ext cx="893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77"/>
          <p:cNvSpPr/>
          <p:nvPr/>
        </p:nvSpPr>
        <p:spPr>
          <a:xfrm>
            <a:off x="8250312" y="5066325"/>
            <a:ext cx="893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77"/>
          <p:cNvSpPr/>
          <p:nvPr/>
        </p:nvSpPr>
        <p:spPr>
          <a:xfrm>
            <a:off x="0" y="5066325"/>
            <a:ext cx="8937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77"/>
          <p:cNvSpPr/>
          <p:nvPr/>
        </p:nvSpPr>
        <p:spPr>
          <a:xfrm>
            <a:off x="893710" y="5066325"/>
            <a:ext cx="64626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77"/>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background">
  <p:cSld name="BLANK_1">
    <p:bg>
      <p:bgPr>
        <a:solidFill>
          <a:srgbClr val="2185C5"/>
        </a:solidFill>
      </p:bgPr>
    </p:bg>
    <p:spTree>
      <p:nvGrpSpPr>
        <p:cNvPr id="432" name="Shape 432"/>
        <p:cNvGrpSpPr/>
        <p:nvPr/>
      </p:nvGrpSpPr>
      <p:grpSpPr>
        <a:xfrm>
          <a:off x="0" y="0"/>
          <a:ext cx="0" cy="0"/>
          <a:chOff x="0" y="0"/>
          <a:chExt cx="0" cy="0"/>
        </a:xfrm>
      </p:grpSpPr>
      <p:sp>
        <p:nvSpPr>
          <p:cNvPr id="433" name="Google Shape;433;p78"/>
          <p:cNvSpPr/>
          <p:nvPr/>
        </p:nvSpPr>
        <p:spPr>
          <a:xfrm>
            <a:off x="7356366" y="5066325"/>
            <a:ext cx="893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78"/>
          <p:cNvSpPr/>
          <p:nvPr/>
        </p:nvSpPr>
        <p:spPr>
          <a:xfrm>
            <a:off x="8250312" y="5066325"/>
            <a:ext cx="893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78"/>
          <p:cNvSpPr/>
          <p:nvPr/>
        </p:nvSpPr>
        <p:spPr>
          <a:xfrm>
            <a:off x="0" y="5066325"/>
            <a:ext cx="893700" cy="77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78"/>
          <p:cNvSpPr/>
          <p:nvPr/>
        </p:nvSpPr>
        <p:spPr>
          <a:xfrm>
            <a:off x="893710" y="5066325"/>
            <a:ext cx="64626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78"/>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_2">
    <p:bg>
      <p:bgPr>
        <a:solidFill>
          <a:schemeClr val="lt2"/>
        </a:solidFill>
      </p:bgPr>
    </p:bg>
    <p:spTree>
      <p:nvGrpSpPr>
        <p:cNvPr id="438" name="Shape 438"/>
        <p:cNvGrpSpPr/>
        <p:nvPr/>
      </p:nvGrpSpPr>
      <p:grpSpPr>
        <a:xfrm>
          <a:off x="0" y="0"/>
          <a:ext cx="0" cy="0"/>
          <a:chOff x="0" y="0"/>
          <a:chExt cx="0" cy="0"/>
        </a:xfrm>
      </p:grpSpPr>
      <p:sp>
        <p:nvSpPr>
          <p:cNvPr id="439" name="Google Shape;439;p79"/>
          <p:cNvSpPr/>
          <p:nvPr/>
        </p:nvSpPr>
        <p:spPr>
          <a:xfrm>
            <a:off x="1" y="0"/>
            <a:ext cx="9144000" cy="5143500"/>
          </a:xfrm>
          <a:prstGeom prst="rect">
            <a:avLst/>
          </a:prstGeom>
          <a:blipFill rotWithShape="1">
            <a:blip r:embed="rId2">
              <a:alphaModFix amt="40000"/>
            </a:blip>
            <a:tile algn="tl" flip="xy" tx="-133350" sx="84997" ty="330200" sy="84997"/>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79"/>
          <p:cNvSpPr/>
          <p:nvPr/>
        </p:nvSpPr>
        <p:spPr>
          <a:xfrm>
            <a:off x="980903" y="950797"/>
            <a:ext cx="7182300" cy="3231000"/>
          </a:xfrm>
          <a:prstGeom prst="rect">
            <a:avLst/>
          </a:prstGeom>
          <a:solidFill>
            <a:schemeClr val="lt1"/>
          </a:solidFill>
          <a:ln>
            <a:noFill/>
          </a:ln>
          <a:effectLst>
            <a:outerShdw blurRad="50800" rotWithShape="0" algn="ctr">
              <a:srgbClr val="000000">
                <a:alpha val="6353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79"/>
          <p:cNvSpPr/>
          <p:nvPr/>
        </p:nvSpPr>
        <p:spPr>
          <a:xfrm>
            <a:off x="1085851" y="1058711"/>
            <a:ext cx="6972300" cy="302610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79"/>
          <p:cNvSpPr/>
          <p:nvPr/>
        </p:nvSpPr>
        <p:spPr>
          <a:xfrm>
            <a:off x="3851910" y="950797"/>
            <a:ext cx="1440300" cy="548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3" name="Google Shape;443;p79"/>
          <p:cNvGrpSpPr/>
          <p:nvPr/>
        </p:nvGrpSpPr>
        <p:grpSpPr>
          <a:xfrm>
            <a:off x="3937720" y="950798"/>
            <a:ext cx="1268754" cy="483971"/>
            <a:chOff x="5318306" y="1386268"/>
            <a:chExt cx="1567331" cy="645295"/>
          </a:xfrm>
        </p:grpSpPr>
        <p:cxnSp>
          <p:nvCxnSpPr>
            <p:cNvPr id="444" name="Google Shape;444;p79"/>
            <p:cNvCxnSpPr/>
            <p:nvPr/>
          </p:nvCxnSpPr>
          <p:spPr>
            <a:xfrm>
              <a:off x="5318306" y="1386268"/>
              <a:ext cx="0" cy="64020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445" name="Google Shape;445;p79"/>
            <p:cNvCxnSpPr/>
            <p:nvPr/>
          </p:nvCxnSpPr>
          <p:spPr>
            <a:xfrm>
              <a:off x="6885637" y="1386268"/>
              <a:ext cx="0" cy="64020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446" name="Google Shape;446;p79"/>
            <p:cNvCxnSpPr/>
            <p:nvPr/>
          </p:nvCxnSpPr>
          <p:spPr>
            <a:xfrm>
              <a:off x="5318306" y="2031563"/>
              <a:ext cx="1567200" cy="0"/>
            </a:xfrm>
            <a:prstGeom prst="straightConnector1">
              <a:avLst/>
            </a:prstGeom>
            <a:solidFill>
              <a:srgbClr val="262626"/>
            </a:solidFill>
            <a:ln cap="flat" cmpd="sng" w="9525">
              <a:solidFill>
                <a:srgbClr val="262626"/>
              </a:solidFill>
              <a:prstDash val="solid"/>
              <a:miter lim="800000"/>
              <a:headEnd len="sm" w="sm" type="none"/>
              <a:tailEnd len="sm" w="sm" type="none"/>
            </a:ln>
          </p:spPr>
        </p:cxnSp>
      </p:grpSp>
      <p:sp>
        <p:nvSpPr>
          <p:cNvPr id="447" name="Google Shape;447;p79"/>
          <p:cNvSpPr txBox="1"/>
          <p:nvPr>
            <p:ph type="ctrTitle"/>
          </p:nvPr>
        </p:nvSpPr>
        <p:spPr>
          <a:xfrm>
            <a:off x="1171281" y="1568447"/>
            <a:ext cx="6801600" cy="1943100"/>
          </a:xfrm>
          <a:prstGeom prst="rect">
            <a:avLst/>
          </a:prstGeom>
          <a:noFill/>
          <a:ln>
            <a:noFill/>
          </a:ln>
        </p:spPr>
        <p:txBody>
          <a:bodyPr anchorCtr="0" anchor="ctr" bIns="45700" lIns="91425" spcFirstLastPara="1" rIns="91425" wrap="square" tIns="45700">
            <a:noAutofit/>
          </a:bodyPr>
          <a:lstStyle>
            <a:lvl1pPr lvl="0" marR="0" rtl="0" algn="ctr">
              <a:lnSpc>
                <a:spcPct val="83000"/>
              </a:lnSpc>
              <a:spcBef>
                <a:spcPts val="0"/>
              </a:spcBef>
              <a:spcAft>
                <a:spcPts val="0"/>
              </a:spcAft>
              <a:buClr>
                <a:srgbClr val="262626"/>
              </a:buClr>
              <a:buSzPts val="7200"/>
              <a:buFont typeface="Garamond"/>
              <a:buNone/>
              <a:defRPr b="0" i="0" sz="7200" u="none" cap="none" strike="noStrike">
                <a:solidFill>
                  <a:srgbClr val="262626"/>
                </a:solidFill>
                <a:latin typeface="Garamond"/>
                <a:ea typeface="Garamond"/>
                <a:cs typeface="Garamond"/>
                <a:sym typeface="Garamond"/>
              </a:defRPr>
            </a:lvl1pPr>
            <a:lvl2pPr lvl="1" rtl="0" algn="l">
              <a:lnSpc>
                <a:spcPct val="100000"/>
              </a:lnSpc>
              <a:spcBef>
                <a:spcPts val="0"/>
              </a:spcBef>
              <a:spcAft>
                <a:spcPts val="0"/>
              </a:spcAft>
              <a:buSzPts val="3600"/>
              <a:buNone/>
              <a:defRPr sz="1800"/>
            </a:lvl2pPr>
            <a:lvl3pPr lvl="2" rtl="0" algn="l">
              <a:lnSpc>
                <a:spcPct val="100000"/>
              </a:lnSpc>
              <a:spcBef>
                <a:spcPts val="0"/>
              </a:spcBef>
              <a:spcAft>
                <a:spcPts val="0"/>
              </a:spcAft>
              <a:buSzPts val="3600"/>
              <a:buNone/>
              <a:defRPr sz="1800"/>
            </a:lvl3pPr>
            <a:lvl4pPr lvl="3" rtl="0" algn="l">
              <a:lnSpc>
                <a:spcPct val="100000"/>
              </a:lnSpc>
              <a:spcBef>
                <a:spcPts val="0"/>
              </a:spcBef>
              <a:spcAft>
                <a:spcPts val="0"/>
              </a:spcAft>
              <a:buSzPts val="3600"/>
              <a:buNone/>
              <a:defRPr sz="1800"/>
            </a:lvl4pPr>
            <a:lvl5pPr lvl="4" rtl="0" algn="l">
              <a:lnSpc>
                <a:spcPct val="100000"/>
              </a:lnSpc>
              <a:spcBef>
                <a:spcPts val="0"/>
              </a:spcBef>
              <a:spcAft>
                <a:spcPts val="0"/>
              </a:spcAft>
              <a:buSzPts val="3600"/>
              <a:buNone/>
              <a:defRPr sz="1800"/>
            </a:lvl5pPr>
            <a:lvl6pPr lvl="5" rtl="0" algn="l">
              <a:lnSpc>
                <a:spcPct val="100000"/>
              </a:lnSpc>
              <a:spcBef>
                <a:spcPts val="0"/>
              </a:spcBef>
              <a:spcAft>
                <a:spcPts val="0"/>
              </a:spcAft>
              <a:buSzPts val="3600"/>
              <a:buNone/>
              <a:defRPr sz="1800"/>
            </a:lvl6pPr>
            <a:lvl7pPr lvl="6" rtl="0" algn="l">
              <a:lnSpc>
                <a:spcPct val="100000"/>
              </a:lnSpc>
              <a:spcBef>
                <a:spcPts val="0"/>
              </a:spcBef>
              <a:spcAft>
                <a:spcPts val="0"/>
              </a:spcAft>
              <a:buSzPts val="3600"/>
              <a:buNone/>
              <a:defRPr sz="1800"/>
            </a:lvl7pPr>
            <a:lvl8pPr lvl="7" rtl="0" algn="l">
              <a:lnSpc>
                <a:spcPct val="100000"/>
              </a:lnSpc>
              <a:spcBef>
                <a:spcPts val="0"/>
              </a:spcBef>
              <a:spcAft>
                <a:spcPts val="0"/>
              </a:spcAft>
              <a:buSzPts val="3600"/>
              <a:buNone/>
              <a:defRPr sz="1800"/>
            </a:lvl8pPr>
            <a:lvl9pPr lvl="8" rtl="0" algn="l">
              <a:lnSpc>
                <a:spcPct val="100000"/>
              </a:lnSpc>
              <a:spcBef>
                <a:spcPts val="0"/>
              </a:spcBef>
              <a:spcAft>
                <a:spcPts val="0"/>
              </a:spcAft>
              <a:buSzPts val="3600"/>
              <a:buNone/>
              <a:defRPr sz="1800"/>
            </a:lvl9pPr>
          </a:lstStyle>
          <a:p/>
        </p:txBody>
      </p:sp>
      <p:sp>
        <p:nvSpPr>
          <p:cNvPr id="448" name="Google Shape;448;p79"/>
          <p:cNvSpPr txBox="1"/>
          <p:nvPr>
            <p:ph idx="1" type="subTitle"/>
          </p:nvPr>
        </p:nvSpPr>
        <p:spPr>
          <a:xfrm>
            <a:off x="1171575" y="3511547"/>
            <a:ext cx="68031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262626"/>
              </a:buClr>
              <a:buSzPts val="1600"/>
              <a:buFont typeface="Garamond"/>
              <a:buNone/>
              <a:defRPr b="0" i="0" sz="1600" u="none" cap="none" strike="noStrike">
                <a:solidFill>
                  <a:srgbClr val="292733"/>
                </a:solidFill>
                <a:latin typeface="Garamond"/>
                <a:ea typeface="Garamond"/>
                <a:cs typeface="Garamond"/>
                <a:sym typeface="Garamond"/>
              </a:defRPr>
            </a:lvl1pPr>
            <a:lvl2pPr lvl="1" marR="0" rtl="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2pPr>
            <a:lvl3pPr lvl="2" marR="0" rtl="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3pPr>
            <a:lvl4pPr lvl="3" marR="0" rtl="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4pPr>
            <a:lvl5pPr lvl="4" marR="0" rtl="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5pPr>
            <a:lvl6pPr lvl="5" marR="0" rtl="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6pPr>
            <a:lvl7pPr lvl="6" marR="0" rtl="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7pPr>
            <a:lvl8pPr lvl="7" marR="0" rtl="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8pPr>
            <a:lvl9pPr lvl="8" marR="0" rtl="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9pPr>
          </a:lstStyle>
          <a:p/>
        </p:txBody>
      </p:sp>
      <p:sp>
        <p:nvSpPr>
          <p:cNvPr id="449" name="Google Shape;449;p79"/>
          <p:cNvSpPr txBox="1"/>
          <p:nvPr>
            <p:ph idx="10" type="dt"/>
          </p:nvPr>
        </p:nvSpPr>
        <p:spPr>
          <a:xfrm>
            <a:off x="3989070" y="1005941"/>
            <a:ext cx="1165800" cy="3954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00" u="none" cap="none" strike="noStrike">
                <a:solidFill>
                  <a:srgbClr val="FFFFF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450" name="Google Shape;450;p79"/>
          <p:cNvSpPr txBox="1"/>
          <p:nvPr>
            <p:ph idx="11" type="ftr"/>
          </p:nvPr>
        </p:nvSpPr>
        <p:spPr>
          <a:xfrm>
            <a:off x="1090422" y="3909060"/>
            <a:ext cx="4429200" cy="1716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451" name="Google Shape;451;p79"/>
          <p:cNvSpPr txBox="1"/>
          <p:nvPr>
            <p:ph idx="12" type="sldNum"/>
          </p:nvPr>
        </p:nvSpPr>
        <p:spPr>
          <a:xfrm>
            <a:off x="6455189" y="3909060"/>
            <a:ext cx="1584000" cy="1716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2" name="Shape 452"/>
        <p:cNvGrpSpPr/>
        <p:nvPr/>
      </p:nvGrpSpPr>
      <p:grpSpPr>
        <a:xfrm>
          <a:off x="0" y="0"/>
          <a:ext cx="0" cy="0"/>
          <a:chOff x="0" y="0"/>
          <a:chExt cx="0" cy="0"/>
        </a:xfrm>
      </p:grpSpPr>
      <p:sp>
        <p:nvSpPr>
          <p:cNvPr id="453" name="Google Shape;453;p80"/>
          <p:cNvSpPr txBox="1"/>
          <p:nvPr>
            <p:ph type="title"/>
          </p:nvPr>
        </p:nvSpPr>
        <p:spPr>
          <a:xfrm>
            <a:off x="800100" y="481945"/>
            <a:ext cx="7543800" cy="1028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rtl="0" algn="l">
              <a:lnSpc>
                <a:spcPct val="100000"/>
              </a:lnSpc>
              <a:spcBef>
                <a:spcPts val="0"/>
              </a:spcBef>
              <a:spcAft>
                <a:spcPts val="0"/>
              </a:spcAft>
              <a:buSzPts val="3600"/>
              <a:buNone/>
              <a:defRPr sz="1800"/>
            </a:lvl2pPr>
            <a:lvl3pPr lvl="2" rtl="0" algn="l">
              <a:lnSpc>
                <a:spcPct val="100000"/>
              </a:lnSpc>
              <a:spcBef>
                <a:spcPts val="0"/>
              </a:spcBef>
              <a:spcAft>
                <a:spcPts val="0"/>
              </a:spcAft>
              <a:buSzPts val="3600"/>
              <a:buNone/>
              <a:defRPr sz="1800"/>
            </a:lvl3pPr>
            <a:lvl4pPr lvl="3" rtl="0" algn="l">
              <a:lnSpc>
                <a:spcPct val="100000"/>
              </a:lnSpc>
              <a:spcBef>
                <a:spcPts val="0"/>
              </a:spcBef>
              <a:spcAft>
                <a:spcPts val="0"/>
              </a:spcAft>
              <a:buSzPts val="3600"/>
              <a:buNone/>
              <a:defRPr sz="1800"/>
            </a:lvl4pPr>
            <a:lvl5pPr lvl="4" rtl="0" algn="l">
              <a:lnSpc>
                <a:spcPct val="100000"/>
              </a:lnSpc>
              <a:spcBef>
                <a:spcPts val="0"/>
              </a:spcBef>
              <a:spcAft>
                <a:spcPts val="0"/>
              </a:spcAft>
              <a:buSzPts val="3600"/>
              <a:buNone/>
              <a:defRPr sz="1800"/>
            </a:lvl5pPr>
            <a:lvl6pPr lvl="5" rtl="0" algn="l">
              <a:lnSpc>
                <a:spcPct val="100000"/>
              </a:lnSpc>
              <a:spcBef>
                <a:spcPts val="0"/>
              </a:spcBef>
              <a:spcAft>
                <a:spcPts val="0"/>
              </a:spcAft>
              <a:buSzPts val="3600"/>
              <a:buNone/>
              <a:defRPr sz="1800"/>
            </a:lvl6pPr>
            <a:lvl7pPr lvl="6" rtl="0" algn="l">
              <a:lnSpc>
                <a:spcPct val="100000"/>
              </a:lnSpc>
              <a:spcBef>
                <a:spcPts val="0"/>
              </a:spcBef>
              <a:spcAft>
                <a:spcPts val="0"/>
              </a:spcAft>
              <a:buSzPts val="3600"/>
              <a:buNone/>
              <a:defRPr sz="1800"/>
            </a:lvl7pPr>
            <a:lvl8pPr lvl="7" rtl="0" algn="l">
              <a:lnSpc>
                <a:spcPct val="100000"/>
              </a:lnSpc>
              <a:spcBef>
                <a:spcPts val="0"/>
              </a:spcBef>
              <a:spcAft>
                <a:spcPts val="0"/>
              </a:spcAft>
              <a:buSzPts val="3600"/>
              <a:buNone/>
              <a:defRPr sz="1800"/>
            </a:lvl8pPr>
            <a:lvl9pPr lvl="8" rtl="0" algn="l">
              <a:lnSpc>
                <a:spcPct val="100000"/>
              </a:lnSpc>
              <a:spcBef>
                <a:spcPts val="0"/>
              </a:spcBef>
              <a:spcAft>
                <a:spcPts val="0"/>
              </a:spcAft>
              <a:buSzPts val="3600"/>
              <a:buNone/>
              <a:defRPr sz="1800"/>
            </a:lvl9pPr>
          </a:lstStyle>
          <a:p/>
        </p:txBody>
      </p:sp>
      <p:sp>
        <p:nvSpPr>
          <p:cNvPr id="454" name="Google Shape;454;p80"/>
          <p:cNvSpPr txBox="1"/>
          <p:nvPr>
            <p:ph idx="1" type="body"/>
          </p:nvPr>
        </p:nvSpPr>
        <p:spPr>
          <a:xfrm>
            <a:off x="800100" y="1577340"/>
            <a:ext cx="7543800" cy="29490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455" name="Google Shape;455;p80"/>
          <p:cNvSpPr txBox="1"/>
          <p:nvPr>
            <p:ph idx="10" type="dt"/>
          </p:nvPr>
        </p:nvSpPr>
        <p:spPr>
          <a:xfrm>
            <a:off x="292098" y="4660901"/>
            <a:ext cx="2057400" cy="192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456" name="Google Shape;456;p80"/>
          <p:cNvSpPr txBox="1"/>
          <p:nvPr>
            <p:ph idx="11" type="ftr"/>
          </p:nvPr>
        </p:nvSpPr>
        <p:spPr>
          <a:xfrm>
            <a:off x="2617470" y="4660901"/>
            <a:ext cx="3909300" cy="1920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457" name="Google Shape;457;p80"/>
          <p:cNvSpPr txBox="1"/>
          <p:nvPr>
            <p:ph idx="12" type="sldNum"/>
          </p:nvPr>
        </p:nvSpPr>
        <p:spPr>
          <a:xfrm>
            <a:off x="7761401" y="4660901"/>
            <a:ext cx="1097400" cy="1920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8" name="Shape 458"/>
        <p:cNvGrpSpPr/>
        <p:nvPr/>
      </p:nvGrpSpPr>
      <p:grpSpPr>
        <a:xfrm>
          <a:off x="0" y="0"/>
          <a:ext cx="0" cy="0"/>
          <a:chOff x="0" y="0"/>
          <a:chExt cx="0" cy="0"/>
        </a:xfrm>
      </p:grpSpPr>
      <p:sp>
        <p:nvSpPr>
          <p:cNvPr id="459" name="Google Shape;459;p81"/>
          <p:cNvSpPr txBox="1"/>
          <p:nvPr>
            <p:ph type="title"/>
          </p:nvPr>
        </p:nvSpPr>
        <p:spPr>
          <a:xfrm>
            <a:off x="800100" y="481945"/>
            <a:ext cx="7543800" cy="1028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rtl="0" algn="l">
              <a:lnSpc>
                <a:spcPct val="100000"/>
              </a:lnSpc>
              <a:spcBef>
                <a:spcPts val="0"/>
              </a:spcBef>
              <a:spcAft>
                <a:spcPts val="0"/>
              </a:spcAft>
              <a:buSzPts val="3600"/>
              <a:buNone/>
              <a:defRPr sz="1800"/>
            </a:lvl2pPr>
            <a:lvl3pPr lvl="2" rtl="0" algn="l">
              <a:lnSpc>
                <a:spcPct val="100000"/>
              </a:lnSpc>
              <a:spcBef>
                <a:spcPts val="0"/>
              </a:spcBef>
              <a:spcAft>
                <a:spcPts val="0"/>
              </a:spcAft>
              <a:buSzPts val="3600"/>
              <a:buNone/>
              <a:defRPr sz="1800"/>
            </a:lvl3pPr>
            <a:lvl4pPr lvl="3" rtl="0" algn="l">
              <a:lnSpc>
                <a:spcPct val="100000"/>
              </a:lnSpc>
              <a:spcBef>
                <a:spcPts val="0"/>
              </a:spcBef>
              <a:spcAft>
                <a:spcPts val="0"/>
              </a:spcAft>
              <a:buSzPts val="3600"/>
              <a:buNone/>
              <a:defRPr sz="1800"/>
            </a:lvl4pPr>
            <a:lvl5pPr lvl="4" rtl="0" algn="l">
              <a:lnSpc>
                <a:spcPct val="100000"/>
              </a:lnSpc>
              <a:spcBef>
                <a:spcPts val="0"/>
              </a:spcBef>
              <a:spcAft>
                <a:spcPts val="0"/>
              </a:spcAft>
              <a:buSzPts val="3600"/>
              <a:buNone/>
              <a:defRPr sz="1800"/>
            </a:lvl5pPr>
            <a:lvl6pPr lvl="5" rtl="0" algn="l">
              <a:lnSpc>
                <a:spcPct val="100000"/>
              </a:lnSpc>
              <a:spcBef>
                <a:spcPts val="0"/>
              </a:spcBef>
              <a:spcAft>
                <a:spcPts val="0"/>
              </a:spcAft>
              <a:buSzPts val="3600"/>
              <a:buNone/>
              <a:defRPr sz="1800"/>
            </a:lvl6pPr>
            <a:lvl7pPr lvl="6" rtl="0" algn="l">
              <a:lnSpc>
                <a:spcPct val="100000"/>
              </a:lnSpc>
              <a:spcBef>
                <a:spcPts val="0"/>
              </a:spcBef>
              <a:spcAft>
                <a:spcPts val="0"/>
              </a:spcAft>
              <a:buSzPts val="3600"/>
              <a:buNone/>
              <a:defRPr sz="1800"/>
            </a:lvl7pPr>
            <a:lvl8pPr lvl="7" rtl="0" algn="l">
              <a:lnSpc>
                <a:spcPct val="100000"/>
              </a:lnSpc>
              <a:spcBef>
                <a:spcPts val="0"/>
              </a:spcBef>
              <a:spcAft>
                <a:spcPts val="0"/>
              </a:spcAft>
              <a:buSzPts val="3600"/>
              <a:buNone/>
              <a:defRPr sz="1800"/>
            </a:lvl8pPr>
            <a:lvl9pPr lvl="8" rtl="0" algn="l">
              <a:lnSpc>
                <a:spcPct val="100000"/>
              </a:lnSpc>
              <a:spcBef>
                <a:spcPts val="0"/>
              </a:spcBef>
              <a:spcAft>
                <a:spcPts val="0"/>
              </a:spcAft>
              <a:buSzPts val="3600"/>
              <a:buNone/>
              <a:defRPr sz="1800"/>
            </a:lvl9pPr>
          </a:lstStyle>
          <a:p/>
        </p:txBody>
      </p:sp>
      <p:sp>
        <p:nvSpPr>
          <p:cNvPr id="460" name="Google Shape;460;p81"/>
          <p:cNvSpPr txBox="1"/>
          <p:nvPr>
            <p:ph idx="1" type="body"/>
          </p:nvPr>
        </p:nvSpPr>
        <p:spPr>
          <a:xfrm>
            <a:off x="800100" y="1577340"/>
            <a:ext cx="3566100" cy="28119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461" name="Google Shape;461;p81"/>
          <p:cNvSpPr txBox="1"/>
          <p:nvPr>
            <p:ph idx="2" type="body"/>
          </p:nvPr>
        </p:nvSpPr>
        <p:spPr>
          <a:xfrm>
            <a:off x="4777740" y="1577340"/>
            <a:ext cx="3566100" cy="28119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462" name="Google Shape;462;p81"/>
          <p:cNvSpPr txBox="1"/>
          <p:nvPr>
            <p:ph idx="10" type="dt"/>
          </p:nvPr>
        </p:nvSpPr>
        <p:spPr>
          <a:xfrm>
            <a:off x="292098" y="4660901"/>
            <a:ext cx="2057400" cy="192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463" name="Google Shape;463;p81"/>
          <p:cNvSpPr txBox="1"/>
          <p:nvPr>
            <p:ph idx="11" type="ftr"/>
          </p:nvPr>
        </p:nvSpPr>
        <p:spPr>
          <a:xfrm>
            <a:off x="2617470" y="4660901"/>
            <a:ext cx="3909300" cy="1920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464" name="Google Shape;464;p81"/>
          <p:cNvSpPr txBox="1"/>
          <p:nvPr>
            <p:ph idx="12" type="sldNum"/>
          </p:nvPr>
        </p:nvSpPr>
        <p:spPr>
          <a:xfrm>
            <a:off x="7761401" y="4660901"/>
            <a:ext cx="1097400" cy="1920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2"/>
        </a:solidFill>
      </p:bgPr>
    </p:bg>
    <p:spTree>
      <p:nvGrpSpPr>
        <p:cNvPr id="465" name="Shape 465"/>
        <p:cNvGrpSpPr/>
        <p:nvPr/>
      </p:nvGrpSpPr>
      <p:grpSpPr>
        <a:xfrm>
          <a:off x="0" y="0"/>
          <a:ext cx="0" cy="0"/>
          <a:chOff x="0" y="0"/>
          <a:chExt cx="0" cy="0"/>
        </a:xfrm>
      </p:grpSpPr>
      <p:sp>
        <p:nvSpPr>
          <p:cNvPr id="466" name="Google Shape;466;p82"/>
          <p:cNvSpPr/>
          <p:nvPr/>
        </p:nvSpPr>
        <p:spPr>
          <a:xfrm>
            <a:off x="8838" y="0"/>
            <a:ext cx="9144000" cy="5143500"/>
          </a:xfrm>
          <a:prstGeom prst="rect">
            <a:avLst/>
          </a:prstGeom>
          <a:blipFill rotWithShape="1">
            <a:blip r:embed="rId2">
              <a:alphaModFix amt="40000"/>
            </a:blip>
            <a:tile algn="tl" flip="xy" tx="-133350" sx="84997" ty="330200" sy="84997"/>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82"/>
          <p:cNvSpPr/>
          <p:nvPr/>
        </p:nvSpPr>
        <p:spPr>
          <a:xfrm>
            <a:off x="980903" y="950797"/>
            <a:ext cx="7182300" cy="3231000"/>
          </a:xfrm>
          <a:prstGeom prst="rect">
            <a:avLst/>
          </a:prstGeom>
          <a:solidFill>
            <a:schemeClr val="lt1"/>
          </a:solidFill>
          <a:ln>
            <a:noFill/>
          </a:ln>
          <a:effectLst>
            <a:outerShdw blurRad="50800" rotWithShape="0" algn="ctr">
              <a:srgbClr val="000000">
                <a:alpha val="6353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82"/>
          <p:cNvSpPr/>
          <p:nvPr/>
        </p:nvSpPr>
        <p:spPr>
          <a:xfrm>
            <a:off x="1085851" y="1058711"/>
            <a:ext cx="6972300" cy="302610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82"/>
          <p:cNvSpPr/>
          <p:nvPr/>
        </p:nvSpPr>
        <p:spPr>
          <a:xfrm>
            <a:off x="3851910" y="950797"/>
            <a:ext cx="1440300" cy="548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0" name="Google Shape;470;p82"/>
          <p:cNvGrpSpPr/>
          <p:nvPr/>
        </p:nvGrpSpPr>
        <p:grpSpPr>
          <a:xfrm>
            <a:off x="3937720" y="950798"/>
            <a:ext cx="1268754" cy="483971"/>
            <a:chOff x="5318306" y="1386268"/>
            <a:chExt cx="1567331" cy="645295"/>
          </a:xfrm>
        </p:grpSpPr>
        <p:cxnSp>
          <p:nvCxnSpPr>
            <p:cNvPr id="471" name="Google Shape;471;p82"/>
            <p:cNvCxnSpPr/>
            <p:nvPr/>
          </p:nvCxnSpPr>
          <p:spPr>
            <a:xfrm>
              <a:off x="5318306" y="1386268"/>
              <a:ext cx="0" cy="640200"/>
            </a:xfrm>
            <a:prstGeom prst="straightConnector1">
              <a:avLst/>
            </a:prstGeom>
            <a:solidFill>
              <a:srgbClr val="262626"/>
            </a:solidFill>
            <a:ln cap="flat" cmpd="sng" w="9525">
              <a:solidFill>
                <a:srgbClr val="363371"/>
              </a:solidFill>
              <a:prstDash val="solid"/>
              <a:miter lim="800000"/>
              <a:headEnd len="sm" w="sm" type="none"/>
              <a:tailEnd len="sm" w="sm" type="none"/>
            </a:ln>
          </p:spPr>
        </p:cxnSp>
        <p:cxnSp>
          <p:nvCxnSpPr>
            <p:cNvPr id="472" name="Google Shape;472;p82"/>
            <p:cNvCxnSpPr/>
            <p:nvPr/>
          </p:nvCxnSpPr>
          <p:spPr>
            <a:xfrm>
              <a:off x="6885637" y="1386268"/>
              <a:ext cx="0" cy="640200"/>
            </a:xfrm>
            <a:prstGeom prst="straightConnector1">
              <a:avLst/>
            </a:prstGeom>
            <a:solidFill>
              <a:srgbClr val="262626"/>
            </a:solidFill>
            <a:ln cap="flat" cmpd="sng" w="9525">
              <a:solidFill>
                <a:srgbClr val="363371"/>
              </a:solidFill>
              <a:prstDash val="solid"/>
              <a:miter lim="800000"/>
              <a:headEnd len="sm" w="sm" type="none"/>
              <a:tailEnd len="sm" w="sm" type="none"/>
            </a:ln>
          </p:spPr>
        </p:cxnSp>
        <p:cxnSp>
          <p:nvCxnSpPr>
            <p:cNvPr id="473" name="Google Shape;473;p82"/>
            <p:cNvCxnSpPr/>
            <p:nvPr/>
          </p:nvCxnSpPr>
          <p:spPr>
            <a:xfrm>
              <a:off x="5318306" y="2031563"/>
              <a:ext cx="1567200" cy="0"/>
            </a:xfrm>
            <a:prstGeom prst="straightConnector1">
              <a:avLst/>
            </a:prstGeom>
            <a:solidFill>
              <a:srgbClr val="262626"/>
            </a:solidFill>
            <a:ln cap="flat" cmpd="sng" w="9525">
              <a:solidFill>
                <a:srgbClr val="363371"/>
              </a:solidFill>
              <a:prstDash val="solid"/>
              <a:miter lim="800000"/>
              <a:headEnd len="sm" w="sm" type="none"/>
              <a:tailEnd len="sm" w="sm" type="none"/>
            </a:ln>
          </p:spPr>
        </p:cxnSp>
      </p:grpSp>
      <p:sp>
        <p:nvSpPr>
          <p:cNvPr id="474" name="Google Shape;474;p82"/>
          <p:cNvSpPr txBox="1"/>
          <p:nvPr>
            <p:ph type="title"/>
          </p:nvPr>
        </p:nvSpPr>
        <p:spPr>
          <a:xfrm>
            <a:off x="1172717" y="1570732"/>
            <a:ext cx="6803100" cy="1941000"/>
          </a:xfrm>
          <a:prstGeom prst="rect">
            <a:avLst/>
          </a:prstGeom>
          <a:noFill/>
          <a:ln>
            <a:noFill/>
          </a:ln>
        </p:spPr>
        <p:txBody>
          <a:bodyPr anchorCtr="0" anchor="ctr" bIns="45700" lIns="91425" spcFirstLastPara="1" rIns="91425" wrap="square" tIns="45700">
            <a:noAutofit/>
          </a:bodyPr>
          <a:lstStyle>
            <a:lvl1pPr lvl="0" marR="0" rtl="0" algn="ctr">
              <a:lnSpc>
                <a:spcPct val="83000"/>
              </a:lnSpc>
              <a:spcBef>
                <a:spcPts val="0"/>
              </a:spcBef>
              <a:spcAft>
                <a:spcPts val="0"/>
              </a:spcAft>
              <a:buClr>
                <a:srgbClr val="262626"/>
              </a:buClr>
              <a:buSzPts val="7200"/>
              <a:buFont typeface="Garamond"/>
              <a:buNone/>
              <a:defRPr b="0" i="0" sz="7200" u="none" cap="none" strike="noStrike">
                <a:solidFill>
                  <a:srgbClr val="262626"/>
                </a:solidFill>
                <a:latin typeface="Garamond"/>
                <a:ea typeface="Garamond"/>
                <a:cs typeface="Garamond"/>
                <a:sym typeface="Garamond"/>
              </a:defRPr>
            </a:lvl1pPr>
            <a:lvl2pPr lvl="1" rtl="0" algn="l">
              <a:lnSpc>
                <a:spcPct val="100000"/>
              </a:lnSpc>
              <a:spcBef>
                <a:spcPts val="0"/>
              </a:spcBef>
              <a:spcAft>
                <a:spcPts val="0"/>
              </a:spcAft>
              <a:buSzPts val="3600"/>
              <a:buNone/>
              <a:defRPr sz="1800"/>
            </a:lvl2pPr>
            <a:lvl3pPr lvl="2" rtl="0" algn="l">
              <a:lnSpc>
                <a:spcPct val="100000"/>
              </a:lnSpc>
              <a:spcBef>
                <a:spcPts val="0"/>
              </a:spcBef>
              <a:spcAft>
                <a:spcPts val="0"/>
              </a:spcAft>
              <a:buSzPts val="3600"/>
              <a:buNone/>
              <a:defRPr sz="1800"/>
            </a:lvl3pPr>
            <a:lvl4pPr lvl="3" rtl="0" algn="l">
              <a:lnSpc>
                <a:spcPct val="100000"/>
              </a:lnSpc>
              <a:spcBef>
                <a:spcPts val="0"/>
              </a:spcBef>
              <a:spcAft>
                <a:spcPts val="0"/>
              </a:spcAft>
              <a:buSzPts val="3600"/>
              <a:buNone/>
              <a:defRPr sz="1800"/>
            </a:lvl4pPr>
            <a:lvl5pPr lvl="4" rtl="0" algn="l">
              <a:lnSpc>
                <a:spcPct val="100000"/>
              </a:lnSpc>
              <a:spcBef>
                <a:spcPts val="0"/>
              </a:spcBef>
              <a:spcAft>
                <a:spcPts val="0"/>
              </a:spcAft>
              <a:buSzPts val="3600"/>
              <a:buNone/>
              <a:defRPr sz="1800"/>
            </a:lvl5pPr>
            <a:lvl6pPr lvl="5" rtl="0" algn="l">
              <a:lnSpc>
                <a:spcPct val="100000"/>
              </a:lnSpc>
              <a:spcBef>
                <a:spcPts val="0"/>
              </a:spcBef>
              <a:spcAft>
                <a:spcPts val="0"/>
              </a:spcAft>
              <a:buSzPts val="3600"/>
              <a:buNone/>
              <a:defRPr sz="1800"/>
            </a:lvl6pPr>
            <a:lvl7pPr lvl="6" rtl="0" algn="l">
              <a:lnSpc>
                <a:spcPct val="100000"/>
              </a:lnSpc>
              <a:spcBef>
                <a:spcPts val="0"/>
              </a:spcBef>
              <a:spcAft>
                <a:spcPts val="0"/>
              </a:spcAft>
              <a:buSzPts val="3600"/>
              <a:buNone/>
              <a:defRPr sz="1800"/>
            </a:lvl7pPr>
            <a:lvl8pPr lvl="7" rtl="0" algn="l">
              <a:lnSpc>
                <a:spcPct val="100000"/>
              </a:lnSpc>
              <a:spcBef>
                <a:spcPts val="0"/>
              </a:spcBef>
              <a:spcAft>
                <a:spcPts val="0"/>
              </a:spcAft>
              <a:buSzPts val="3600"/>
              <a:buNone/>
              <a:defRPr sz="1800"/>
            </a:lvl8pPr>
            <a:lvl9pPr lvl="8" rtl="0" algn="l">
              <a:lnSpc>
                <a:spcPct val="100000"/>
              </a:lnSpc>
              <a:spcBef>
                <a:spcPts val="0"/>
              </a:spcBef>
              <a:spcAft>
                <a:spcPts val="0"/>
              </a:spcAft>
              <a:buSzPts val="3600"/>
              <a:buNone/>
              <a:defRPr sz="1800"/>
            </a:lvl9pPr>
          </a:lstStyle>
          <a:p/>
        </p:txBody>
      </p:sp>
      <p:sp>
        <p:nvSpPr>
          <p:cNvPr id="475" name="Google Shape;475;p82"/>
          <p:cNvSpPr txBox="1"/>
          <p:nvPr>
            <p:ph idx="1" type="body"/>
          </p:nvPr>
        </p:nvSpPr>
        <p:spPr>
          <a:xfrm>
            <a:off x="1172718" y="3511547"/>
            <a:ext cx="6803100" cy="3429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900"/>
              </a:spcBef>
              <a:spcAft>
                <a:spcPts val="0"/>
              </a:spcAft>
              <a:buClr>
                <a:srgbClr val="262626"/>
              </a:buClr>
              <a:buSzPts val="1600"/>
              <a:buFont typeface="Garamond"/>
              <a:buNone/>
              <a:defRPr b="0" i="0" sz="1600" u="none" cap="none" strike="noStrike">
                <a:solidFill>
                  <a:schemeClr val="dk2"/>
                </a:solidFill>
                <a:latin typeface="Garamond"/>
                <a:ea typeface="Garamond"/>
                <a:cs typeface="Garamond"/>
                <a:sym typeface="Garamond"/>
              </a:defRPr>
            </a:lvl1pPr>
            <a:lvl2pPr indent="-228600" lvl="1" marL="914400" marR="0" rtl="0" algn="l">
              <a:lnSpc>
                <a:spcPct val="100000"/>
              </a:lnSpc>
              <a:spcBef>
                <a:spcPts val="500"/>
              </a:spcBef>
              <a:spcAft>
                <a:spcPts val="0"/>
              </a:spcAft>
              <a:buClr>
                <a:srgbClr val="262626"/>
              </a:buClr>
              <a:buSzPts val="1600"/>
              <a:buFont typeface="Garamond"/>
              <a:buNone/>
              <a:defRPr b="0" i="0" sz="1600" u="none" cap="none" strike="noStrike">
                <a:solidFill>
                  <a:srgbClr val="888888"/>
                </a:solidFill>
                <a:latin typeface="Garamond"/>
                <a:ea typeface="Garamond"/>
                <a:cs typeface="Garamond"/>
                <a:sym typeface="Garamond"/>
              </a:defRPr>
            </a:lvl2pPr>
            <a:lvl3pPr indent="-228600" lvl="2" marL="1371600" marR="0" rtl="0" algn="l">
              <a:lnSpc>
                <a:spcPct val="100000"/>
              </a:lnSpc>
              <a:spcBef>
                <a:spcPts val="500"/>
              </a:spcBef>
              <a:spcAft>
                <a:spcPts val="0"/>
              </a:spcAft>
              <a:buClr>
                <a:srgbClr val="262626"/>
              </a:buClr>
              <a:buSzPts val="1600"/>
              <a:buFont typeface="Garamond"/>
              <a:buNone/>
              <a:defRPr b="0" i="0" sz="1600" u="none" cap="none" strike="noStrike">
                <a:solidFill>
                  <a:srgbClr val="888888"/>
                </a:solidFill>
                <a:latin typeface="Garamond"/>
                <a:ea typeface="Garamond"/>
                <a:cs typeface="Garamond"/>
                <a:sym typeface="Garamond"/>
              </a:defRPr>
            </a:lvl3pPr>
            <a:lvl4pPr indent="-228600" lvl="3" marL="1828800" marR="0" rtl="0" algn="l">
              <a:lnSpc>
                <a:spcPct val="100000"/>
              </a:lnSpc>
              <a:spcBef>
                <a:spcPts val="500"/>
              </a:spcBef>
              <a:spcAft>
                <a:spcPts val="0"/>
              </a:spcAft>
              <a:buClr>
                <a:srgbClr val="262626"/>
              </a:buClr>
              <a:buSzPts val="1400"/>
              <a:buFont typeface="Garamond"/>
              <a:buNone/>
              <a:defRPr b="0" i="0" sz="1400" u="none" cap="none" strike="noStrike">
                <a:solidFill>
                  <a:srgbClr val="888888"/>
                </a:solidFill>
                <a:latin typeface="Garamond"/>
                <a:ea typeface="Garamond"/>
                <a:cs typeface="Garamond"/>
                <a:sym typeface="Garamond"/>
              </a:defRPr>
            </a:lvl4pPr>
            <a:lvl5pPr indent="-228600" lvl="4" marL="2286000" marR="0" rtl="0" algn="l">
              <a:lnSpc>
                <a:spcPct val="100000"/>
              </a:lnSpc>
              <a:spcBef>
                <a:spcPts val="500"/>
              </a:spcBef>
              <a:spcAft>
                <a:spcPts val="0"/>
              </a:spcAft>
              <a:buClr>
                <a:srgbClr val="262626"/>
              </a:buClr>
              <a:buSzPts val="1400"/>
              <a:buFont typeface="Garamond"/>
              <a:buNone/>
              <a:defRPr b="0" i="0" sz="1400" u="none" cap="none" strike="noStrike">
                <a:solidFill>
                  <a:srgbClr val="888888"/>
                </a:solidFill>
                <a:latin typeface="Garamond"/>
                <a:ea typeface="Garamond"/>
                <a:cs typeface="Garamond"/>
                <a:sym typeface="Garamond"/>
              </a:defRPr>
            </a:lvl5pPr>
            <a:lvl6pPr indent="-228600" lvl="5" marL="2743200" marR="0" rtl="0" algn="l">
              <a:lnSpc>
                <a:spcPct val="100000"/>
              </a:lnSpc>
              <a:spcBef>
                <a:spcPts val="500"/>
              </a:spcBef>
              <a:spcAft>
                <a:spcPts val="0"/>
              </a:spcAft>
              <a:buClr>
                <a:srgbClr val="262626"/>
              </a:buClr>
              <a:buSzPts val="1400"/>
              <a:buFont typeface="Garamond"/>
              <a:buNone/>
              <a:defRPr b="0" i="0" sz="1400" u="none" cap="none" strike="noStrike">
                <a:solidFill>
                  <a:srgbClr val="888888"/>
                </a:solidFill>
                <a:latin typeface="Garamond"/>
                <a:ea typeface="Garamond"/>
                <a:cs typeface="Garamond"/>
                <a:sym typeface="Garamond"/>
              </a:defRPr>
            </a:lvl6pPr>
            <a:lvl7pPr indent="-228600" lvl="6" marL="3200400" marR="0" rtl="0" algn="l">
              <a:lnSpc>
                <a:spcPct val="100000"/>
              </a:lnSpc>
              <a:spcBef>
                <a:spcPts val="500"/>
              </a:spcBef>
              <a:spcAft>
                <a:spcPts val="0"/>
              </a:spcAft>
              <a:buClr>
                <a:srgbClr val="262626"/>
              </a:buClr>
              <a:buSzPts val="1400"/>
              <a:buFont typeface="Garamond"/>
              <a:buNone/>
              <a:defRPr b="0" i="0" sz="1400" u="none" cap="none" strike="noStrike">
                <a:solidFill>
                  <a:srgbClr val="888888"/>
                </a:solidFill>
                <a:latin typeface="Garamond"/>
                <a:ea typeface="Garamond"/>
                <a:cs typeface="Garamond"/>
                <a:sym typeface="Garamond"/>
              </a:defRPr>
            </a:lvl7pPr>
            <a:lvl8pPr indent="-228600" lvl="7" marL="3657600" marR="0" rtl="0" algn="l">
              <a:lnSpc>
                <a:spcPct val="100000"/>
              </a:lnSpc>
              <a:spcBef>
                <a:spcPts val="500"/>
              </a:spcBef>
              <a:spcAft>
                <a:spcPts val="0"/>
              </a:spcAft>
              <a:buClr>
                <a:srgbClr val="262626"/>
              </a:buClr>
              <a:buSzPts val="1400"/>
              <a:buFont typeface="Garamond"/>
              <a:buNone/>
              <a:defRPr b="0" i="0" sz="1400" u="none" cap="none" strike="noStrike">
                <a:solidFill>
                  <a:srgbClr val="888888"/>
                </a:solidFill>
                <a:latin typeface="Garamond"/>
                <a:ea typeface="Garamond"/>
                <a:cs typeface="Garamond"/>
                <a:sym typeface="Garamond"/>
              </a:defRPr>
            </a:lvl8pPr>
            <a:lvl9pPr indent="-228600" lvl="8" marL="4114800" marR="0" rtl="0" algn="l">
              <a:lnSpc>
                <a:spcPct val="100000"/>
              </a:lnSpc>
              <a:spcBef>
                <a:spcPts val="500"/>
              </a:spcBef>
              <a:spcAft>
                <a:spcPts val="0"/>
              </a:spcAft>
              <a:buClr>
                <a:srgbClr val="262626"/>
              </a:buClr>
              <a:buSzPts val="1400"/>
              <a:buFont typeface="Garamond"/>
              <a:buNone/>
              <a:defRPr b="0" i="0" sz="1400" u="none" cap="none" strike="noStrike">
                <a:solidFill>
                  <a:srgbClr val="888888"/>
                </a:solidFill>
                <a:latin typeface="Garamond"/>
                <a:ea typeface="Garamond"/>
                <a:cs typeface="Garamond"/>
                <a:sym typeface="Garamond"/>
              </a:defRPr>
            </a:lvl9pPr>
          </a:lstStyle>
          <a:p/>
        </p:txBody>
      </p:sp>
      <p:sp>
        <p:nvSpPr>
          <p:cNvPr id="476" name="Google Shape;476;p82"/>
          <p:cNvSpPr txBox="1"/>
          <p:nvPr>
            <p:ph idx="10" type="dt"/>
          </p:nvPr>
        </p:nvSpPr>
        <p:spPr>
          <a:xfrm>
            <a:off x="3991356" y="1008376"/>
            <a:ext cx="1165800" cy="3978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00" u="none" cap="none" strike="noStrike">
                <a:solidFill>
                  <a:srgbClr val="FFFFF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477" name="Google Shape;477;p82"/>
          <p:cNvSpPr txBox="1"/>
          <p:nvPr>
            <p:ph idx="11" type="ftr"/>
          </p:nvPr>
        </p:nvSpPr>
        <p:spPr>
          <a:xfrm>
            <a:off x="1090422" y="3909060"/>
            <a:ext cx="4430400" cy="1716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478" name="Google Shape;478;p82"/>
          <p:cNvSpPr txBox="1"/>
          <p:nvPr>
            <p:ph idx="12" type="sldNum"/>
          </p:nvPr>
        </p:nvSpPr>
        <p:spPr>
          <a:xfrm>
            <a:off x="6453378" y="3909060"/>
            <a:ext cx="1584300" cy="1716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479" name="Shape 479"/>
        <p:cNvGrpSpPr/>
        <p:nvPr/>
      </p:nvGrpSpPr>
      <p:grpSpPr>
        <a:xfrm>
          <a:off x="0" y="0"/>
          <a:ext cx="0" cy="0"/>
          <a:chOff x="0" y="0"/>
          <a:chExt cx="0" cy="0"/>
        </a:xfrm>
      </p:grpSpPr>
      <p:sp>
        <p:nvSpPr>
          <p:cNvPr id="480" name="Google Shape;480;p83"/>
          <p:cNvSpPr/>
          <p:nvPr/>
        </p:nvSpPr>
        <p:spPr>
          <a:xfrm>
            <a:off x="6765289" y="178308"/>
            <a:ext cx="2194800" cy="4786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83"/>
          <p:cNvSpPr txBox="1"/>
          <p:nvPr>
            <p:ph type="title"/>
          </p:nvPr>
        </p:nvSpPr>
        <p:spPr>
          <a:xfrm>
            <a:off x="6972300" y="455544"/>
            <a:ext cx="1823100" cy="12345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800"/>
              <a:buFont typeface="Garamond"/>
              <a:buNone/>
              <a:defRPr b="0" i="0" sz="2800" u="none" cap="none" strike="noStrike">
                <a:solidFill>
                  <a:schemeClr val="dk1"/>
                </a:solidFill>
                <a:latin typeface="Garamond"/>
                <a:ea typeface="Garamond"/>
                <a:cs typeface="Garamond"/>
                <a:sym typeface="Garamond"/>
              </a:defRPr>
            </a:lvl1pPr>
            <a:lvl2pPr lvl="1" rtl="0" algn="l">
              <a:lnSpc>
                <a:spcPct val="100000"/>
              </a:lnSpc>
              <a:spcBef>
                <a:spcPts val="0"/>
              </a:spcBef>
              <a:spcAft>
                <a:spcPts val="0"/>
              </a:spcAft>
              <a:buSzPts val="3600"/>
              <a:buNone/>
              <a:defRPr sz="1800"/>
            </a:lvl2pPr>
            <a:lvl3pPr lvl="2" rtl="0" algn="l">
              <a:lnSpc>
                <a:spcPct val="100000"/>
              </a:lnSpc>
              <a:spcBef>
                <a:spcPts val="0"/>
              </a:spcBef>
              <a:spcAft>
                <a:spcPts val="0"/>
              </a:spcAft>
              <a:buSzPts val="3600"/>
              <a:buNone/>
              <a:defRPr sz="1800"/>
            </a:lvl3pPr>
            <a:lvl4pPr lvl="3" rtl="0" algn="l">
              <a:lnSpc>
                <a:spcPct val="100000"/>
              </a:lnSpc>
              <a:spcBef>
                <a:spcPts val="0"/>
              </a:spcBef>
              <a:spcAft>
                <a:spcPts val="0"/>
              </a:spcAft>
              <a:buSzPts val="3600"/>
              <a:buNone/>
              <a:defRPr sz="1800"/>
            </a:lvl4pPr>
            <a:lvl5pPr lvl="4" rtl="0" algn="l">
              <a:lnSpc>
                <a:spcPct val="100000"/>
              </a:lnSpc>
              <a:spcBef>
                <a:spcPts val="0"/>
              </a:spcBef>
              <a:spcAft>
                <a:spcPts val="0"/>
              </a:spcAft>
              <a:buSzPts val="3600"/>
              <a:buNone/>
              <a:defRPr sz="1800"/>
            </a:lvl5pPr>
            <a:lvl6pPr lvl="5" rtl="0" algn="l">
              <a:lnSpc>
                <a:spcPct val="100000"/>
              </a:lnSpc>
              <a:spcBef>
                <a:spcPts val="0"/>
              </a:spcBef>
              <a:spcAft>
                <a:spcPts val="0"/>
              </a:spcAft>
              <a:buSzPts val="3600"/>
              <a:buNone/>
              <a:defRPr sz="1800"/>
            </a:lvl6pPr>
            <a:lvl7pPr lvl="6" rtl="0" algn="l">
              <a:lnSpc>
                <a:spcPct val="100000"/>
              </a:lnSpc>
              <a:spcBef>
                <a:spcPts val="0"/>
              </a:spcBef>
              <a:spcAft>
                <a:spcPts val="0"/>
              </a:spcAft>
              <a:buSzPts val="3600"/>
              <a:buNone/>
              <a:defRPr sz="1800"/>
            </a:lvl7pPr>
            <a:lvl8pPr lvl="7" rtl="0" algn="l">
              <a:lnSpc>
                <a:spcPct val="100000"/>
              </a:lnSpc>
              <a:spcBef>
                <a:spcPts val="0"/>
              </a:spcBef>
              <a:spcAft>
                <a:spcPts val="0"/>
              </a:spcAft>
              <a:buSzPts val="3600"/>
              <a:buNone/>
              <a:defRPr sz="1800"/>
            </a:lvl8pPr>
            <a:lvl9pPr lvl="8" rtl="0" algn="l">
              <a:lnSpc>
                <a:spcPct val="100000"/>
              </a:lnSpc>
              <a:spcBef>
                <a:spcPts val="0"/>
              </a:spcBef>
              <a:spcAft>
                <a:spcPts val="0"/>
              </a:spcAft>
              <a:buSzPts val="3600"/>
              <a:buNone/>
              <a:defRPr sz="1800"/>
            </a:lvl9pPr>
          </a:lstStyle>
          <a:p/>
        </p:txBody>
      </p:sp>
      <p:sp>
        <p:nvSpPr>
          <p:cNvPr id="482" name="Google Shape;482;p83"/>
          <p:cNvSpPr txBox="1"/>
          <p:nvPr>
            <p:ph idx="1" type="body"/>
          </p:nvPr>
        </p:nvSpPr>
        <p:spPr>
          <a:xfrm>
            <a:off x="514350" y="457200"/>
            <a:ext cx="5829300" cy="4000500"/>
          </a:xfrm>
          <a:prstGeom prst="rect">
            <a:avLst/>
          </a:prstGeom>
          <a:noFill/>
          <a:ln>
            <a:noFill/>
          </a:ln>
        </p:spPr>
        <p:txBody>
          <a:bodyPr anchorCtr="0" anchor="t" bIns="45700" lIns="91425" spcFirstLastPara="1" rIns="91425" wrap="square" tIns="45700">
            <a:noAutofit/>
          </a:bodyPr>
          <a:lstStyle>
            <a:lvl1pPr indent="-349250" lvl="0" marL="457200" marR="0" rtl="0" algn="l">
              <a:lnSpc>
                <a:spcPct val="100000"/>
              </a:lnSpc>
              <a:spcBef>
                <a:spcPts val="900"/>
              </a:spcBef>
              <a:spcAft>
                <a:spcPts val="0"/>
              </a:spcAft>
              <a:buClr>
                <a:srgbClr val="262626"/>
              </a:buClr>
              <a:buSzPts val="1900"/>
              <a:buFont typeface="Garamond"/>
              <a:buChar char="◦"/>
              <a:defRPr b="0" i="0" sz="19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483" name="Google Shape;483;p83"/>
          <p:cNvSpPr txBox="1"/>
          <p:nvPr>
            <p:ph idx="2" type="body"/>
          </p:nvPr>
        </p:nvSpPr>
        <p:spPr>
          <a:xfrm>
            <a:off x="6972300" y="1714500"/>
            <a:ext cx="1823100" cy="2628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800"/>
              </a:spcBef>
              <a:spcAft>
                <a:spcPts val="0"/>
              </a:spcAft>
              <a:buClr>
                <a:srgbClr val="262626"/>
              </a:buClr>
              <a:buSzPts val="1400"/>
              <a:buFont typeface="Garamond"/>
              <a:buNone/>
              <a:defRPr b="0" i="0" sz="1400" u="none" cap="none" strike="noStrike">
                <a:solidFill>
                  <a:schemeClr val="dk1"/>
                </a:solidFill>
                <a:latin typeface="Garamond"/>
                <a:ea typeface="Garamond"/>
                <a:cs typeface="Garamond"/>
                <a:sym typeface="Garamond"/>
              </a:defRPr>
            </a:lvl1pPr>
            <a:lvl2pPr indent="-228600" lvl="1" marL="914400" marR="0" rtl="0" algn="l">
              <a:lnSpc>
                <a:spcPct val="100000"/>
              </a:lnSpc>
              <a:spcBef>
                <a:spcPts val="500"/>
              </a:spcBef>
              <a:spcAft>
                <a:spcPts val="0"/>
              </a:spcAft>
              <a:buClr>
                <a:srgbClr val="262626"/>
              </a:buClr>
              <a:buSzPts val="1200"/>
              <a:buFont typeface="Garamond"/>
              <a:buNone/>
              <a:defRPr b="0" i="0" sz="1200" u="none" cap="none" strike="noStrike">
                <a:solidFill>
                  <a:schemeClr val="dk1"/>
                </a:solidFill>
                <a:latin typeface="Garamond"/>
                <a:ea typeface="Garamond"/>
                <a:cs typeface="Garamond"/>
                <a:sym typeface="Garamond"/>
              </a:defRPr>
            </a:lvl2pPr>
            <a:lvl3pPr indent="-228600" lvl="2" marL="13716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3pPr>
            <a:lvl4pPr indent="-228600" lvl="3" marL="1828800" marR="0" rtl="0" algn="l">
              <a:lnSpc>
                <a:spcPct val="100000"/>
              </a:lnSpc>
              <a:spcBef>
                <a:spcPts val="500"/>
              </a:spcBef>
              <a:spcAft>
                <a:spcPts val="0"/>
              </a:spcAft>
              <a:buClr>
                <a:srgbClr val="262626"/>
              </a:buClr>
              <a:buSzPts val="900"/>
              <a:buFont typeface="Garamond"/>
              <a:buNone/>
              <a:defRPr b="0" i="0" sz="900" u="none" cap="none" strike="noStrike">
                <a:solidFill>
                  <a:schemeClr val="dk1"/>
                </a:solidFill>
                <a:latin typeface="Garamond"/>
                <a:ea typeface="Garamond"/>
                <a:cs typeface="Garamond"/>
                <a:sym typeface="Garamond"/>
              </a:defRPr>
            </a:lvl4pPr>
            <a:lvl5pPr indent="-228600" lvl="4" marL="2286000" marR="0" rtl="0" algn="l">
              <a:lnSpc>
                <a:spcPct val="100000"/>
              </a:lnSpc>
              <a:spcBef>
                <a:spcPts val="500"/>
              </a:spcBef>
              <a:spcAft>
                <a:spcPts val="0"/>
              </a:spcAft>
              <a:buClr>
                <a:srgbClr val="262626"/>
              </a:buClr>
              <a:buSzPts val="900"/>
              <a:buFont typeface="Garamond"/>
              <a:buNone/>
              <a:defRPr b="0" i="0" sz="900" u="none" cap="none" strike="noStrike">
                <a:solidFill>
                  <a:schemeClr val="dk1"/>
                </a:solidFill>
                <a:latin typeface="Garamond"/>
                <a:ea typeface="Garamond"/>
                <a:cs typeface="Garamond"/>
                <a:sym typeface="Garamond"/>
              </a:defRPr>
            </a:lvl5pPr>
            <a:lvl6pPr indent="-228600" lvl="5" marL="2743200" marR="0" rtl="0" algn="l">
              <a:lnSpc>
                <a:spcPct val="100000"/>
              </a:lnSpc>
              <a:spcBef>
                <a:spcPts val="500"/>
              </a:spcBef>
              <a:spcAft>
                <a:spcPts val="0"/>
              </a:spcAft>
              <a:buClr>
                <a:srgbClr val="262626"/>
              </a:buClr>
              <a:buSzPts val="900"/>
              <a:buFont typeface="Garamond"/>
              <a:buNone/>
              <a:defRPr b="0" i="0" sz="900" u="none" cap="none" strike="noStrike">
                <a:solidFill>
                  <a:schemeClr val="dk1"/>
                </a:solidFill>
                <a:latin typeface="Garamond"/>
                <a:ea typeface="Garamond"/>
                <a:cs typeface="Garamond"/>
                <a:sym typeface="Garamond"/>
              </a:defRPr>
            </a:lvl6pPr>
            <a:lvl7pPr indent="-228600" lvl="6" marL="3200400" marR="0" rtl="0" algn="l">
              <a:lnSpc>
                <a:spcPct val="100000"/>
              </a:lnSpc>
              <a:spcBef>
                <a:spcPts val="500"/>
              </a:spcBef>
              <a:spcAft>
                <a:spcPts val="0"/>
              </a:spcAft>
              <a:buClr>
                <a:srgbClr val="262626"/>
              </a:buClr>
              <a:buSzPts val="900"/>
              <a:buFont typeface="Garamond"/>
              <a:buNone/>
              <a:defRPr b="0" i="0" sz="900" u="none" cap="none" strike="noStrike">
                <a:solidFill>
                  <a:schemeClr val="dk1"/>
                </a:solidFill>
                <a:latin typeface="Garamond"/>
                <a:ea typeface="Garamond"/>
                <a:cs typeface="Garamond"/>
                <a:sym typeface="Garamond"/>
              </a:defRPr>
            </a:lvl7pPr>
            <a:lvl8pPr indent="-228600" lvl="7" marL="3657600" marR="0" rtl="0" algn="l">
              <a:lnSpc>
                <a:spcPct val="100000"/>
              </a:lnSpc>
              <a:spcBef>
                <a:spcPts val="500"/>
              </a:spcBef>
              <a:spcAft>
                <a:spcPts val="0"/>
              </a:spcAft>
              <a:buClr>
                <a:srgbClr val="262626"/>
              </a:buClr>
              <a:buSzPts val="900"/>
              <a:buFont typeface="Garamond"/>
              <a:buNone/>
              <a:defRPr b="0" i="0" sz="900" u="none" cap="none" strike="noStrike">
                <a:solidFill>
                  <a:schemeClr val="dk1"/>
                </a:solidFill>
                <a:latin typeface="Garamond"/>
                <a:ea typeface="Garamond"/>
                <a:cs typeface="Garamond"/>
                <a:sym typeface="Garamond"/>
              </a:defRPr>
            </a:lvl8pPr>
            <a:lvl9pPr indent="-228600" lvl="8" marL="4114800" marR="0" rtl="0" algn="l">
              <a:lnSpc>
                <a:spcPct val="100000"/>
              </a:lnSpc>
              <a:spcBef>
                <a:spcPts val="500"/>
              </a:spcBef>
              <a:spcAft>
                <a:spcPts val="0"/>
              </a:spcAft>
              <a:buClr>
                <a:srgbClr val="262626"/>
              </a:buClr>
              <a:buSzPts val="900"/>
              <a:buFont typeface="Garamond"/>
              <a:buNone/>
              <a:defRPr b="0" i="0" sz="900" u="none" cap="none" strike="noStrike">
                <a:solidFill>
                  <a:schemeClr val="dk1"/>
                </a:solidFill>
                <a:latin typeface="Garamond"/>
                <a:ea typeface="Garamond"/>
                <a:cs typeface="Garamond"/>
                <a:sym typeface="Garamond"/>
              </a:defRPr>
            </a:lvl9pPr>
          </a:lstStyle>
          <a:p/>
        </p:txBody>
      </p:sp>
      <p:sp>
        <p:nvSpPr>
          <p:cNvPr id="484" name="Google Shape;484;p83"/>
          <p:cNvSpPr txBox="1"/>
          <p:nvPr>
            <p:ph idx="10" type="dt"/>
          </p:nvPr>
        </p:nvSpPr>
        <p:spPr>
          <a:xfrm>
            <a:off x="292098" y="4660901"/>
            <a:ext cx="2057400" cy="192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485" name="Google Shape;485;p83"/>
          <p:cNvSpPr txBox="1"/>
          <p:nvPr>
            <p:ph idx="11" type="ftr"/>
          </p:nvPr>
        </p:nvSpPr>
        <p:spPr>
          <a:xfrm>
            <a:off x="2617470" y="4660901"/>
            <a:ext cx="3909300" cy="192000"/>
          </a:xfrm>
          <a:prstGeom prst="rect">
            <a:avLst/>
          </a:prstGeom>
          <a:noFill/>
          <a:ln>
            <a:noFill/>
          </a:ln>
        </p:spPr>
        <p:txBody>
          <a:bodyPr anchorCtr="0" anchor="b"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486" name="Google Shape;486;p83"/>
          <p:cNvSpPr txBox="1"/>
          <p:nvPr>
            <p:ph idx="12" type="sldNum"/>
          </p:nvPr>
        </p:nvSpPr>
        <p:spPr>
          <a:xfrm>
            <a:off x="7797546" y="4670298"/>
            <a:ext cx="1097400" cy="1920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
        <p:nvSpPr>
          <p:cNvPr id="487" name="Google Shape;487;p83"/>
          <p:cNvSpPr/>
          <p:nvPr/>
        </p:nvSpPr>
        <p:spPr>
          <a:xfrm>
            <a:off x="6868160" y="281178"/>
            <a:ext cx="1988700" cy="458130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8" name="Shape 488"/>
        <p:cNvGrpSpPr/>
        <p:nvPr/>
      </p:nvGrpSpPr>
      <p:grpSpPr>
        <a:xfrm>
          <a:off x="0" y="0"/>
          <a:ext cx="0" cy="0"/>
          <a:chOff x="0" y="0"/>
          <a:chExt cx="0" cy="0"/>
        </a:xfrm>
      </p:grpSpPr>
      <p:sp>
        <p:nvSpPr>
          <p:cNvPr id="489" name="Google Shape;489;p84"/>
          <p:cNvSpPr txBox="1"/>
          <p:nvPr>
            <p:ph type="title"/>
          </p:nvPr>
        </p:nvSpPr>
        <p:spPr>
          <a:xfrm>
            <a:off x="800100" y="481945"/>
            <a:ext cx="7543800" cy="1028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rtl="0" algn="l">
              <a:lnSpc>
                <a:spcPct val="100000"/>
              </a:lnSpc>
              <a:spcBef>
                <a:spcPts val="0"/>
              </a:spcBef>
              <a:spcAft>
                <a:spcPts val="0"/>
              </a:spcAft>
              <a:buSzPts val="3600"/>
              <a:buNone/>
              <a:defRPr sz="1800"/>
            </a:lvl2pPr>
            <a:lvl3pPr lvl="2" rtl="0" algn="l">
              <a:lnSpc>
                <a:spcPct val="100000"/>
              </a:lnSpc>
              <a:spcBef>
                <a:spcPts val="0"/>
              </a:spcBef>
              <a:spcAft>
                <a:spcPts val="0"/>
              </a:spcAft>
              <a:buSzPts val="3600"/>
              <a:buNone/>
              <a:defRPr sz="1800"/>
            </a:lvl3pPr>
            <a:lvl4pPr lvl="3" rtl="0" algn="l">
              <a:lnSpc>
                <a:spcPct val="100000"/>
              </a:lnSpc>
              <a:spcBef>
                <a:spcPts val="0"/>
              </a:spcBef>
              <a:spcAft>
                <a:spcPts val="0"/>
              </a:spcAft>
              <a:buSzPts val="3600"/>
              <a:buNone/>
              <a:defRPr sz="1800"/>
            </a:lvl4pPr>
            <a:lvl5pPr lvl="4" rtl="0" algn="l">
              <a:lnSpc>
                <a:spcPct val="100000"/>
              </a:lnSpc>
              <a:spcBef>
                <a:spcPts val="0"/>
              </a:spcBef>
              <a:spcAft>
                <a:spcPts val="0"/>
              </a:spcAft>
              <a:buSzPts val="3600"/>
              <a:buNone/>
              <a:defRPr sz="1800"/>
            </a:lvl5pPr>
            <a:lvl6pPr lvl="5" rtl="0" algn="l">
              <a:lnSpc>
                <a:spcPct val="100000"/>
              </a:lnSpc>
              <a:spcBef>
                <a:spcPts val="0"/>
              </a:spcBef>
              <a:spcAft>
                <a:spcPts val="0"/>
              </a:spcAft>
              <a:buSzPts val="3600"/>
              <a:buNone/>
              <a:defRPr sz="1800"/>
            </a:lvl6pPr>
            <a:lvl7pPr lvl="6" rtl="0" algn="l">
              <a:lnSpc>
                <a:spcPct val="100000"/>
              </a:lnSpc>
              <a:spcBef>
                <a:spcPts val="0"/>
              </a:spcBef>
              <a:spcAft>
                <a:spcPts val="0"/>
              </a:spcAft>
              <a:buSzPts val="3600"/>
              <a:buNone/>
              <a:defRPr sz="1800"/>
            </a:lvl7pPr>
            <a:lvl8pPr lvl="7" rtl="0" algn="l">
              <a:lnSpc>
                <a:spcPct val="100000"/>
              </a:lnSpc>
              <a:spcBef>
                <a:spcPts val="0"/>
              </a:spcBef>
              <a:spcAft>
                <a:spcPts val="0"/>
              </a:spcAft>
              <a:buSzPts val="3600"/>
              <a:buNone/>
              <a:defRPr sz="1800"/>
            </a:lvl8pPr>
            <a:lvl9pPr lvl="8" rtl="0" algn="l">
              <a:lnSpc>
                <a:spcPct val="100000"/>
              </a:lnSpc>
              <a:spcBef>
                <a:spcPts val="0"/>
              </a:spcBef>
              <a:spcAft>
                <a:spcPts val="0"/>
              </a:spcAft>
              <a:buSzPts val="3600"/>
              <a:buNone/>
              <a:defRPr sz="1800"/>
            </a:lvl9pPr>
          </a:lstStyle>
          <a:p/>
        </p:txBody>
      </p:sp>
      <p:sp>
        <p:nvSpPr>
          <p:cNvPr id="490" name="Google Shape;490;p84"/>
          <p:cNvSpPr txBox="1"/>
          <p:nvPr>
            <p:ph idx="1" type="body"/>
          </p:nvPr>
        </p:nvSpPr>
        <p:spPr>
          <a:xfrm>
            <a:off x="802386" y="1555750"/>
            <a:ext cx="3566100" cy="480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262626"/>
              </a:buClr>
              <a:buSzPts val="1800"/>
              <a:buFont typeface="Garamond"/>
              <a:buNone/>
              <a:defRPr b="0" i="0" sz="1800" u="none" cap="none" strike="noStrike">
                <a:solidFill>
                  <a:schemeClr val="dk2"/>
                </a:solidFill>
                <a:latin typeface="Garamond"/>
                <a:ea typeface="Garamond"/>
                <a:cs typeface="Garamond"/>
                <a:sym typeface="Garamond"/>
              </a:defRPr>
            </a:lvl1pPr>
            <a:lvl2pPr indent="-228600" lvl="1" marL="914400" marR="0" rtl="0" algn="l">
              <a:lnSpc>
                <a:spcPct val="100000"/>
              </a:lnSpc>
              <a:spcBef>
                <a:spcPts val="500"/>
              </a:spcBef>
              <a:spcAft>
                <a:spcPts val="0"/>
              </a:spcAft>
              <a:buClr>
                <a:srgbClr val="262626"/>
              </a:buClr>
              <a:buSzPts val="1800"/>
              <a:buFont typeface="Garamond"/>
              <a:buNone/>
              <a:defRPr b="1" i="0" sz="1800" u="none" cap="none" strike="noStrike">
                <a:solidFill>
                  <a:schemeClr val="dk1"/>
                </a:solidFill>
                <a:latin typeface="Garamond"/>
                <a:ea typeface="Garamond"/>
                <a:cs typeface="Garamond"/>
                <a:sym typeface="Garamond"/>
              </a:defRPr>
            </a:lvl2pPr>
            <a:lvl3pPr indent="-228600" lvl="2" marL="1371600" marR="0" rtl="0" algn="l">
              <a:lnSpc>
                <a:spcPct val="100000"/>
              </a:lnSpc>
              <a:spcBef>
                <a:spcPts val="500"/>
              </a:spcBef>
              <a:spcAft>
                <a:spcPts val="0"/>
              </a:spcAft>
              <a:buClr>
                <a:srgbClr val="262626"/>
              </a:buClr>
              <a:buSzPts val="1800"/>
              <a:buFont typeface="Garamond"/>
              <a:buNone/>
              <a:defRPr b="1" i="0" sz="1800" u="none" cap="none" strike="noStrike">
                <a:solidFill>
                  <a:schemeClr val="dk1"/>
                </a:solidFill>
                <a:latin typeface="Garamond"/>
                <a:ea typeface="Garamond"/>
                <a:cs typeface="Garamond"/>
                <a:sym typeface="Garamond"/>
              </a:defRPr>
            </a:lvl3pPr>
            <a:lvl4pPr indent="-228600" lvl="3" marL="18288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4pPr>
            <a:lvl5pPr indent="-228600" lvl="4" marL="22860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5pPr>
            <a:lvl6pPr indent="-228600" lvl="5" marL="27432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6pPr>
            <a:lvl7pPr indent="-228600" lvl="6" marL="32004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7pPr>
            <a:lvl8pPr indent="-228600" lvl="7" marL="36576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8pPr>
            <a:lvl9pPr indent="-228600" lvl="8" marL="41148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9pPr>
          </a:lstStyle>
          <a:p/>
        </p:txBody>
      </p:sp>
      <p:sp>
        <p:nvSpPr>
          <p:cNvPr id="491" name="Google Shape;491;p84"/>
          <p:cNvSpPr txBox="1"/>
          <p:nvPr>
            <p:ph idx="2" type="body"/>
          </p:nvPr>
        </p:nvSpPr>
        <p:spPr>
          <a:xfrm>
            <a:off x="802386" y="2066924"/>
            <a:ext cx="3566100" cy="24003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492" name="Google Shape;492;p84"/>
          <p:cNvSpPr txBox="1"/>
          <p:nvPr>
            <p:ph idx="3" type="body"/>
          </p:nvPr>
        </p:nvSpPr>
        <p:spPr>
          <a:xfrm>
            <a:off x="4780026" y="1555750"/>
            <a:ext cx="3566100" cy="480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262626"/>
              </a:buClr>
              <a:buSzPts val="1800"/>
              <a:buFont typeface="Garamond"/>
              <a:buNone/>
              <a:defRPr b="0" i="0" sz="1800" u="none" cap="none" strike="noStrike">
                <a:solidFill>
                  <a:schemeClr val="dk2"/>
                </a:solidFill>
                <a:latin typeface="Garamond"/>
                <a:ea typeface="Garamond"/>
                <a:cs typeface="Garamond"/>
                <a:sym typeface="Garamond"/>
              </a:defRPr>
            </a:lvl1pPr>
            <a:lvl2pPr indent="-228600" lvl="1" marL="914400" marR="0" rtl="0" algn="l">
              <a:lnSpc>
                <a:spcPct val="100000"/>
              </a:lnSpc>
              <a:spcBef>
                <a:spcPts val="500"/>
              </a:spcBef>
              <a:spcAft>
                <a:spcPts val="0"/>
              </a:spcAft>
              <a:buClr>
                <a:srgbClr val="262626"/>
              </a:buClr>
              <a:buSzPts val="1800"/>
              <a:buFont typeface="Garamond"/>
              <a:buNone/>
              <a:defRPr b="1" i="0" sz="1800" u="none" cap="none" strike="noStrike">
                <a:solidFill>
                  <a:schemeClr val="dk1"/>
                </a:solidFill>
                <a:latin typeface="Garamond"/>
                <a:ea typeface="Garamond"/>
                <a:cs typeface="Garamond"/>
                <a:sym typeface="Garamond"/>
              </a:defRPr>
            </a:lvl2pPr>
            <a:lvl3pPr indent="-228600" lvl="2" marL="1371600" marR="0" rtl="0" algn="l">
              <a:lnSpc>
                <a:spcPct val="100000"/>
              </a:lnSpc>
              <a:spcBef>
                <a:spcPts val="500"/>
              </a:spcBef>
              <a:spcAft>
                <a:spcPts val="0"/>
              </a:spcAft>
              <a:buClr>
                <a:srgbClr val="262626"/>
              </a:buClr>
              <a:buSzPts val="1800"/>
              <a:buFont typeface="Garamond"/>
              <a:buNone/>
              <a:defRPr b="1" i="0" sz="1800" u="none" cap="none" strike="noStrike">
                <a:solidFill>
                  <a:schemeClr val="dk1"/>
                </a:solidFill>
                <a:latin typeface="Garamond"/>
                <a:ea typeface="Garamond"/>
                <a:cs typeface="Garamond"/>
                <a:sym typeface="Garamond"/>
              </a:defRPr>
            </a:lvl3pPr>
            <a:lvl4pPr indent="-228600" lvl="3" marL="18288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4pPr>
            <a:lvl5pPr indent="-228600" lvl="4" marL="22860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5pPr>
            <a:lvl6pPr indent="-228600" lvl="5" marL="27432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6pPr>
            <a:lvl7pPr indent="-228600" lvl="6" marL="32004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7pPr>
            <a:lvl8pPr indent="-228600" lvl="7" marL="36576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8pPr>
            <a:lvl9pPr indent="-228600" lvl="8" marL="4114800" marR="0" rtl="0" algn="l">
              <a:lnSpc>
                <a:spcPct val="100000"/>
              </a:lnSpc>
              <a:spcBef>
                <a:spcPts val="500"/>
              </a:spcBef>
              <a:spcAft>
                <a:spcPts val="0"/>
              </a:spcAft>
              <a:buClr>
                <a:srgbClr val="262626"/>
              </a:buClr>
              <a:buSzPts val="1600"/>
              <a:buFont typeface="Garamond"/>
              <a:buNone/>
              <a:defRPr b="1" i="0" sz="1600" u="none" cap="none" strike="noStrike">
                <a:solidFill>
                  <a:schemeClr val="dk1"/>
                </a:solidFill>
                <a:latin typeface="Garamond"/>
                <a:ea typeface="Garamond"/>
                <a:cs typeface="Garamond"/>
                <a:sym typeface="Garamond"/>
              </a:defRPr>
            </a:lvl9pPr>
          </a:lstStyle>
          <a:p/>
        </p:txBody>
      </p:sp>
      <p:sp>
        <p:nvSpPr>
          <p:cNvPr id="493" name="Google Shape;493;p84"/>
          <p:cNvSpPr txBox="1"/>
          <p:nvPr>
            <p:ph idx="4" type="body"/>
          </p:nvPr>
        </p:nvSpPr>
        <p:spPr>
          <a:xfrm>
            <a:off x="4780026" y="2067436"/>
            <a:ext cx="3566100" cy="24003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494" name="Google Shape;494;p84"/>
          <p:cNvSpPr txBox="1"/>
          <p:nvPr>
            <p:ph idx="10" type="dt"/>
          </p:nvPr>
        </p:nvSpPr>
        <p:spPr>
          <a:xfrm>
            <a:off x="292098" y="4660901"/>
            <a:ext cx="2057400" cy="192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495" name="Google Shape;495;p84"/>
          <p:cNvSpPr txBox="1"/>
          <p:nvPr>
            <p:ph idx="11" type="ftr"/>
          </p:nvPr>
        </p:nvSpPr>
        <p:spPr>
          <a:xfrm>
            <a:off x="2617470" y="4660901"/>
            <a:ext cx="3909300" cy="1920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496" name="Google Shape;496;p84"/>
          <p:cNvSpPr txBox="1"/>
          <p:nvPr>
            <p:ph idx="12" type="sldNum"/>
          </p:nvPr>
        </p:nvSpPr>
        <p:spPr>
          <a:xfrm>
            <a:off x="7761401" y="4660901"/>
            <a:ext cx="1097400" cy="1920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35" name="Shape 35"/>
        <p:cNvGrpSpPr/>
        <p:nvPr/>
      </p:nvGrpSpPr>
      <p:grpSpPr>
        <a:xfrm>
          <a:off x="0" y="0"/>
          <a:ext cx="0" cy="0"/>
          <a:chOff x="0" y="0"/>
          <a:chExt cx="0" cy="0"/>
        </a:xfrm>
      </p:grpSpPr>
      <p:sp>
        <p:nvSpPr>
          <p:cNvPr id="36" name="Google Shape;36;p9"/>
          <p:cNvSpPr txBox="1"/>
          <p:nvPr>
            <p:ph type="title"/>
          </p:nvPr>
        </p:nvSpPr>
        <p:spPr>
          <a:xfrm>
            <a:off x="252413" y="133350"/>
            <a:ext cx="8643900" cy="1285800"/>
          </a:xfrm>
          <a:prstGeom prst="rect">
            <a:avLst/>
          </a:prstGeom>
          <a:noFill/>
          <a:ln>
            <a:noFill/>
          </a:ln>
        </p:spPr>
        <p:txBody>
          <a:bodyPr anchorCtr="0" anchor="ctr" bIns="19050" lIns="19050" spcFirstLastPara="1" rIns="19050" wrap="square" tIns="19050">
            <a:normAutofit/>
          </a:bodyPr>
          <a:lstStyle>
            <a:lvl1pPr lvl="0" algn="ctr">
              <a:lnSpc>
                <a:spcPct val="100000"/>
              </a:lnSpc>
              <a:spcBef>
                <a:spcPts val="0"/>
              </a:spcBef>
              <a:spcAft>
                <a:spcPts val="0"/>
              </a:spcAft>
              <a:buClr>
                <a:srgbClr val="535353"/>
              </a:buClr>
              <a:buSzPts val="700"/>
              <a:buNone/>
              <a:defRPr/>
            </a:lvl1pPr>
            <a:lvl2pPr lvl="1" algn="ctr">
              <a:lnSpc>
                <a:spcPct val="100000"/>
              </a:lnSpc>
              <a:spcBef>
                <a:spcPts val="0"/>
              </a:spcBef>
              <a:spcAft>
                <a:spcPts val="0"/>
              </a:spcAft>
              <a:buClr>
                <a:srgbClr val="535353"/>
              </a:buClr>
              <a:buSzPts val="700"/>
              <a:buNone/>
              <a:defRPr/>
            </a:lvl2pPr>
            <a:lvl3pPr lvl="2" algn="ctr">
              <a:lnSpc>
                <a:spcPct val="100000"/>
              </a:lnSpc>
              <a:spcBef>
                <a:spcPts val="0"/>
              </a:spcBef>
              <a:spcAft>
                <a:spcPts val="0"/>
              </a:spcAft>
              <a:buClr>
                <a:srgbClr val="535353"/>
              </a:buClr>
              <a:buSzPts val="700"/>
              <a:buNone/>
              <a:defRPr/>
            </a:lvl3pPr>
            <a:lvl4pPr lvl="3" algn="ctr">
              <a:lnSpc>
                <a:spcPct val="100000"/>
              </a:lnSpc>
              <a:spcBef>
                <a:spcPts val="0"/>
              </a:spcBef>
              <a:spcAft>
                <a:spcPts val="0"/>
              </a:spcAft>
              <a:buClr>
                <a:srgbClr val="535353"/>
              </a:buClr>
              <a:buSzPts val="700"/>
              <a:buNone/>
              <a:defRPr/>
            </a:lvl4pPr>
            <a:lvl5pPr lvl="4" algn="ctr">
              <a:lnSpc>
                <a:spcPct val="100000"/>
              </a:lnSpc>
              <a:spcBef>
                <a:spcPts val="0"/>
              </a:spcBef>
              <a:spcAft>
                <a:spcPts val="0"/>
              </a:spcAft>
              <a:buClr>
                <a:srgbClr val="535353"/>
              </a:buClr>
              <a:buSzPts val="700"/>
              <a:buNone/>
              <a:defRPr/>
            </a:lvl5pPr>
            <a:lvl6pPr lvl="5" algn="ctr">
              <a:lnSpc>
                <a:spcPct val="100000"/>
              </a:lnSpc>
              <a:spcBef>
                <a:spcPts val="0"/>
              </a:spcBef>
              <a:spcAft>
                <a:spcPts val="0"/>
              </a:spcAft>
              <a:buClr>
                <a:srgbClr val="535353"/>
              </a:buClr>
              <a:buSzPts val="700"/>
              <a:buNone/>
              <a:defRPr/>
            </a:lvl6pPr>
            <a:lvl7pPr lvl="6" algn="ctr">
              <a:lnSpc>
                <a:spcPct val="100000"/>
              </a:lnSpc>
              <a:spcBef>
                <a:spcPts val="0"/>
              </a:spcBef>
              <a:spcAft>
                <a:spcPts val="0"/>
              </a:spcAft>
              <a:buClr>
                <a:srgbClr val="535353"/>
              </a:buClr>
              <a:buSzPts val="700"/>
              <a:buNone/>
              <a:defRPr/>
            </a:lvl7pPr>
            <a:lvl8pPr lvl="7" algn="ctr">
              <a:lnSpc>
                <a:spcPct val="100000"/>
              </a:lnSpc>
              <a:spcBef>
                <a:spcPts val="0"/>
              </a:spcBef>
              <a:spcAft>
                <a:spcPts val="0"/>
              </a:spcAft>
              <a:buClr>
                <a:srgbClr val="535353"/>
              </a:buClr>
              <a:buSzPts val="700"/>
              <a:buNone/>
              <a:defRPr/>
            </a:lvl8pPr>
            <a:lvl9pPr lvl="8" algn="ctr">
              <a:lnSpc>
                <a:spcPct val="100000"/>
              </a:lnSpc>
              <a:spcBef>
                <a:spcPts val="0"/>
              </a:spcBef>
              <a:spcAft>
                <a:spcPts val="0"/>
              </a:spcAft>
              <a:buClr>
                <a:srgbClr val="535353"/>
              </a:buClr>
              <a:buSzPts val="700"/>
              <a:buNone/>
              <a:defRPr/>
            </a:lvl9pPr>
          </a:lstStyle>
          <a:p/>
        </p:txBody>
      </p:sp>
      <p:sp>
        <p:nvSpPr>
          <p:cNvPr id="37" name="Google Shape;37;p9"/>
          <p:cNvSpPr txBox="1"/>
          <p:nvPr>
            <p:ph idx="1" type="body"/>
          </p:nvPr>
        </p:nvSpPr>
        <p:spPr>
          <a:xfrm>
            <a:off x="252413" y="1438275"/>
            <a:ext cx="8643900" cy="3324300"/>
          </a:xfrm>
          <a:prstGeom prst="rect">
            <a:avLst/>
          </a:prstGeom>
          <a:noFill/>
          <a:ln>
            <a:noFill/>
          </a:ln>
        </p:spPr>
        <p:txBody>
          <a:bodyPr anchorCtr="0" anchor="ctr" bIns="19050" lIns="19050" spcFirstLastPara="1" rIns="19050" wrap="square" tIns="19050">
            <a:normAutofit/>
          </a:bodyPr>
          <a:lstStyle>
            <a:lvl1pPr indent="-266700" lvl="0" marL="457200" algn="l">
              <a:lnSpc>
                <a:spcPct val="120000"/>
              </a:lnSpc>
              <a:spcBef>
                <a:spcPts val="2400"/>
              </a:spcBef>
              <a:spcAft>
                <a:spcPts val="0"/>
              </a:spcAft>
              <a:buClr>
                <a:srgbClr val="535353"/>
              </a:buClr>
              <a:buSzPts val="600"/>
              <a:buChar char="•"/>
              <a:defRPr/>
            </a:lvl1pPr>
            <a:lvl2pPr indent="-266700" lvl="1" marL="914400" algn="l">
              <a:lnSpc>
                <a:spcPct val="120000"/>
              </a:lnSpc>
              <a:spcBef>
                <a:spcPts val="2400"/>
              </a:spcBef>
              <a:spcAft>
                <a:spcPts val="0"/>
              </a:spcAft>
              <a:buClr>
                <a:srgbClr val="535353"/>
              </a:buClr>
              <a:buSzPts val="600"/>
              <a:buChar char="•"/>
              <a:defRPr/>
            </a:lvl2pPr>
            <a:lvl3pPr indent="-266700" lvl="2" marL="1371600" algn="l">
              <a:lnSpc>
                <a:spcPct val="120000"/>
              </a:lnSpc>
              <a:spcBef>
                <a:spcPts val="2400"/>
              </a:spcBef>
              <a:spcAft>
                <a:spcPts val="0"/>
              </a:spcAft>
              <a:buClr>
                <a:srgbClr val="535353"/>
              </a:buClr>
              <a:buSzPts val="600"/>
              <a:buChar char="•"/>
              <a:defRPr/>
            </a:lvl3pPr>
            <a:lvl4pPr indent="-266700" lvl="3" marL="1828800" algn="l">
              <a:lnSpc>
                <a:spcPct val="120000"/>
              </a:lnSpc>
              <a:spcBef>
                <a:spcPts val="2400"/>
              </a:spcBef>
              <a:spcAft>
                <a:spcPts val="0"/>
              </a:spcAft>
              <a:buClr>
                <a:srgbClr val="535353"/>
              </a:buClr>
              <a:buSzPts val="600"/>
              <a:buChar char="•"/>
              <a:defRPr/>
            </a:lvl4pPr>
            <a:lvl5pPr indent="-266700" lvl="4" marL="2286000" algn="l">
              <a:lnSpc>
                <a:spcPct val="120000"/>
              </a:lnSpc>
              <a:spcBef>
                <a:spcPts val="2400"/>
              </a:spcBef>
              <a:spcAft>
                <a:spcPts val="0"/>
              </a:spcAft>
              <a:buClr>
                <a:srgbClr val="535353"/>
              </a:buClr>
              <a:buSzPts val="600"/>
              <a:buChar char="•"/>
              <a:defRPr/>
            </a:lvl5pPr>
            <a:lvl6pPr indent="-266700" lvl="5" marL="2743200" algn="l">
              <a:lnSpc>
                <a:spcPct val="120000"/>
              </a:lnSpc>
              <a:spcBef>
                <a:spcPts val="2400"/>
              </a:spcBef>
              <a:spcAft>
                <a:spcPts val="0"/>
              </a:spcAft>
              <a:buClr>
                <a:srgbClr val="535353"/>
              </a:buClr>
              <a:buSzPts val="600"/>
              <a:buChar char="•"/>
              <a:defRPr/>
            </a:lvl6pPr>
            <a:lvl7pPr indent="-266700" lvl="6" marL="3200400" algn="l">
              <a:lnSpc>
                <a:spcPct val="120000"/>
              </a:lnSpc>
              <a:spcBef>
                <a:spcPts val="2400"/>
              </a:spcBef>
              <a:spcAft>
                <a:spcPts val="0"/>
              </a:spcAft>
              <a:buClr>
                <a:srgbClr val="535353"/>
              </a:buClr>
              <a:buSzPts val="600"/>
              <a:buChar char="•"/>
              <a:defRPr/>
            </a:lvl7pPr>
            <a:lvl8pPr indent="-266700" lvl="7" marL="3657600" algn="l">
              <a:lnSpc>
                <a:spcPct val="120000"/>
              </a:lnSpc>
              <a:spcBef>
                <a:spcPts val="2400"/>
              </a:spcBef>
              <a:spcAft>
                <a:spcPts val="0"/>
              </a:spcAft>
              <a:buClr>
                <a:srgbClr val="535353"/>
              </a:buClr>
              <a:buSzPts val="600"/>
              <a:buChar char="•"/>
              <a:defRPr/>
            </a:lvl8pPr>
            <a:lvl9pPr indent="-266700" lvl="8" marL="4114800" algn="l">
              <a:lnSpc>
                <a:spcPct val="120000"/>
              </a:lnSpc>
              <a:spcBef>
                <a:spcPts val="2400"/>
              </a:spcBef>
              <a:spcAft>
                <a:spcPts val="0"/>
              </a:spcAft>
              <a:buClr>
                <a:srgbClr val="535353"/>
              </a:buClr>
              <a:buSzPts val="600"/>
              <a:buChar char="•"/>
              <a:defRPr/>
            </a:lvl9pPr>
          </a:lstStyle>
          <a:p/>
        </p:txBody>
      </p:sp>
      <p:sp>
        <p:nvSpPr>
          <p:cNvPr id="38" name="Google Shape;38;p9"/>
          <p:cNvSpPr txBox="1"/>
          <p:nvPr>
            <p:ph idx="12" type="sldNum"/>
          </p:nvPr>
        </p:nvSpPr>
        <p:spPr>
          <a:xfrm>
            <a:off x="4491037" y="4905375"/>
            <a:ext cx="157200" cy="177000"/>
          </a:xfrm>
          <a:prstGeom prst="rect">
            <a:avLst/>
          </a:prstGeom>
          <a:noFill/>
          <a:ln>
            <a:noFill/>
          </a:ln>
        </p:spPr>
        <p:txBody>
          <a:bodyPr anchorCtr="0" anchor="t" bIns="19050" lIns="19050" spcFirstLastPara="1" rIns="19050" wrap="square" tIns="19050">
            <a:spAutoFit/>
          </a:bodyPr>
          <a:lstStyle>
            <a:lvl1pPr indent="0" lvl="0"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1pPr>
            <a:lvl2pPr indent="0" lvl="1"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2pPr>
            <a:lvl3pPr indent="0" lvl="2"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3pPr>
            <a:lvl4pPr indent="0" lvl="3"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4pPr>
            <a:lvl5pPr indent="0" lvl="4"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5pPr>
            <a:lvl6pPr indent="0" lvl="5"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6pPr>
            <a:lvl7pPr indent="0" lvl="6"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7pPr>
            <a:lvl8pPr indent="0" lvl="7"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8pPr>
            <a:lvl9pPr indent="0" lvl="8"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497" name="Shape 497"/>
        <p:cNvGrpSpPr/>
        <p:nvPr/>
      </p:nvGrpSpPr>
      <p:grpSpPr>
        <a:xfrm>
          <a:off x="0" y="0"/>
          <a:ext cx="0" cy="0"/>
          <a:chOff x="0" y="0"/>
          <a:chExt cx="0" cy="0"/>
        </a:xfrm>
      </p:grpSpPr>
      <p:sp>
        <p:nvSpPr>
          <p:cNvPr id="498" name="Google Shape;498;p85"/>
          <p:cNvSpPr txBox="1"/>
          <p:nvPr>
            <p:ph type="title"/>
          </p:nvPr>
        </p:nvSpPr>
        <p:spPr>
          <a:xfrm>
            <a:off x="1084659" y="457200"/>
            <a:ext cx="6977100" cy="22446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262626"/>
              </a:buClr>
              <a:buSzPts val="3200"/>
              <a:buFont typeface="Garamond"/>
              <a:buNone/>
              <a:defRPr b="0" i="0" sz="3200" u="none" cap="none" strike="noStrike">
                <a:solidFill>
                  <a:srgbClr val="262626"/>
                </a:solidFill>
                <a:latin typeface="Garamond"/>
                <a:ea typeface="Garamond"/>
                <a:cs typeface="Garamond"/>
                <a:sym typeface="Garamond"/>
              </a:defRPr>
            </a:lvl1pPr>
            <a:lvl2pPr lvl="1" rtl="0" algn="l">
              <a:lnSpc>
                <a:spcPct val="100000"/>
              </a:lnSpc>
              <a:spcBef>
                <a:spcPts val="0"/>
              </a:spcBef>
              <a:spcAft>
                <a:spcPts val="0"/>
              </a:spcAft>
              <a:buSzPts val="3600"/>
              <a:buNone/>
              <a:defRPr sz="1800"/>
            </a:lvl2pPr>
            <a:lvl3pPr lvl="2" rtl="0" algn="l">
              <a:lnSpc>
                <a:spcPct val="100000"/>
              </a:lnSpc>
              <a:spcBef>
                <a:spcPts val="0"/>
              </a:spcBef>
              <a:spcAft>
                <a:spcPts val="0"/>
              </a:spcAft>
              <a:buSzPts val="3600"/>
              <a:buNone/>
              <a:defRPr sz="1800"/>
            </a:lvl3pPr>
            <a:lvl4pPr lvl="3" rtl="0" algn="l">
              <a:lnSpc>
                <a:spcPct val="100000"/>
              </a:lnSpc>
              <a:spcBef>
                <a:spcPts val="0"/>
              </a:spcBef>
              <a:spcAft>
                <a:spcPts val="0"/>
              </a:spcAft>
              <a:buSzPts val="3600"/>
              <a:buNone/>
              <a:defRPr sz="1800"/>
            </a:lvl4pPr>
            <a:lvl5pPr lvl="4" rtl="0" algn="l">
              <a:lnSpc>
                <a:spcPct val="100000"/>
              </a:lnSpc>
              <a:spcBef>
                <a:spcPts val="0"/>
              </a:spcBef>
              <a:spcAft>
                <a:spcPts val="0"/>
              </a:spcAft>
              <a:buSzPts val="3600"/>
              <a:buNone/>
              <a:defRPr sz="1800"/>
            </a:lvl5pPr>
            <a:lvl6pPr lvl="5" rtl="0" algn="l">
              <a:lnSpc>
                <a:spcPct val="100000"/>
              </a:lnSpc>
              <a:spcBef>
                <a:spcPts val="0"/>
              </a:spcBef>
              <a:spcAft>
                <a:spcPts val="0"/>
              </a:spcAft>
              <a:buSzPts val="3600"/>
              <a:buNone/>
              <a:defRPr sz="1800"/>
            </a:lvl6pPr>
            <a:lvl7pPr lvl="6" rtl="0" algn="l">
              <a:lnSpc>
                <a:spcPct val="100000"/>
              </a:lnSpc>
              <a:spcBef>
                <a:spcPts val="0"/>
              </a:spcBef>
              <a:spcAft>
                <a:spcPts val="0"/>
              </a:spcAft>
              <a:buSzPts val="3600"/>
              <a:buNone/>
              <a:defRPr sz="1800"/>
            </a:lvl7pPr>
            <a:lvl8pPr lvl="7" rtl="0" algn="l">
              <a:lnSpc>
                <a:spcPct val="100000"/>
              </a:lnSpc>
              <a:spcBef>
                <a:spcPts val="0"/>
              </a:spcBef>
              <a:spcAft>
                <a:spcPts val="0"/>
              </a:spcAft>
              <a:buSzPts val="3600"/>
              <a:buNone/>
              <a:defRPr sz="1800"/>
            </a:lvl8pPr>
            <a:lvl9pPr lvl="8" rtl="0" algn="l">
              <a:lnSpc>
                <a:spcPct val="100000"/>
              </a:lnSpc>
              <a:spcBef>
                <a:spcPts val="0"/>
              </a:spcBef>
              <a:spcAft>
                <a:spcPts val="0"/>
              </a:spcAft>
              <a:buSzPts val="3600"/>
              <a:buNone/>
              <a:defRPr sz="1800"/>
            </a:lvl9pPr>
          </a:lstStyle>
          <a:p/>
        </p:txBody>
      </p:sp>
      <p:sp>
        <p:nvSpPr>
          <p:cNvPr id="499" name="Google Shape;499;p85"/>
          <p:cNvSpPr txBox="1"/>
          <p:nvPr>
            <p:ph idx="1" type="body"/>
          </p:nvPr>
        </p:nvSpPr>
        <p:spPr>
          <a:xfrm>
            <a:off x="1290483" y="2707524"/>
            <a:ext cx="6564300" cy="44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900"/>
              </a:spcBef>
              <a:spcAft>
                <a:spcPts val="0"/>
              </a:spcAft>
              <a:buClr>
                <a:srgbClr val="262626"/>
              </a:buClr>
              <a:buSzPts val="1400"/>
              <a:buFont typeface="Garamond"/>
              <a:buNone/>
              <a:defRPr b="0" i="0" sz="1400" u="none" cap="none" strike="noStrike">
                <a:solidFill>
                  <a:schemeClr val="dk1"/>
                </a:solidFill>
                <a:latin typeface="Garamond"/>
                <a:ea typeface="Garamond"/>
                <a:cs typeface="Garamond"/>
                <a:sym typeface="Garamond"/>
              </a:defRPr>
            </a:lvl1pPr>
            <a:lvl2pPr indent="-228600" lvl="1" marL="914400" marR="0" rtl="0" algn="l">
              <a:lnSpc>
                <a:spcPct val="100000"/>
              </a:lnSpc>
              <a:spcBef>
                <a:spcPts val="500"/>
              </a:spcBef>
              <a:spcAft>
                <a:spcPts val="0"/>
              </a:spcAft>
              <a:buClr>
                <a:srgbClr val="262626"/>
              </a:buClr>
              <a:buSzPts val="1400"/>
              <a:buFont typeface="Garamond"/>
              <a:buNone/>
              <a:defRPr b="0" i="0" sz="1400" u="none" cap="none" strike="noStrike">
                <a:solidFill>
                  <a:schemeClr val="dk1"/>
                </a:solidFill>
                <a:latin typeface="Garamond"/>
                <a:ea typeface="Garamond"/>
                <a:cs typeface="Garamond"/>
                <a:sym typeface="Garamond"/>
              </a:defRPr>
            </a:lvl2pPr>
            <a:lvl3pPr indent="-228600" lvl="2" marL="1371600" marR="0" rtl="0" algn="l">
              <a:lnSpc>
                <a:spcPct val="100000"/>
              </a:lnSpc>
              <a:spcBef>
                <a:spcPts val="500"/>
              </a:spcBef>
              <a:spcAft>
                <a:spcPts val="0"/>
              </a:spcAft>
              <a:buClr>
                <a:srgbClr val="262626"/>
              </a:buClr>
              <a:buSzPts val="1200"/>
              <a:buFont typeface="Garamond"/>
              <a:buNone/>
              <a:defRPr b="0" i="0" sz="1200" u="none" cap="none" strike="noStrike">
                <a:solidFill>
                  <a:schemeClr val="dk1"/>
                </a:solidFill>
                <a:latin typeface="Garamond"/>
                <a:ea typeface="Garamond"/>
                <a:cs typeface="Garamond"/>
                <a:sym typeface="Garamond"/>
              </a:defRPr>
            </a:lvl3pPr>
            <a:lvl4pPr indent="-228600" lvl="3" marL="18288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4pPr>
            <a:lvl5pPr indent="-228600" lvl="4" marL="22860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5pPr>
            <a:lvl6pPr indent="-228600" lvl="5" marL="27432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6pPr>
            <a:lvl7pPr indent="-228600" lvl="6" marL="32004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7pPr>
            <a:lvl8pPr indent="-228600" lvl="7" marL="36576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8pPr>
            <a:lvl9pPr indent="-228600" lvl="8" marL="41148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9pPr>
          </a:lstStyle>
          <a:p/>
        </p:txBody>
      </p:sp>
      <p:sp>
        <p:nvSpPr>
          <p:cNvPr id="500" name="Google Shape;500;p85"/>
          <p:cNvSpPr txBox="1"/>
          <p:nvPr>
            <p:ph idx="2" type="body"/>
          </p:nvPr>
        </p:nvSpPr>
        <p:spPr>
          <a:xfrm>
            <a:off x="685331" y="3279597"/>
            <a:ext cx="7773300" cy="10659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9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1pPr>
            <a:lvl2pPr indent="-228600" lvl="1" marL="914400" marR="0" rtl="0" algn="l">
              <a:lnSpc>
                <a:spcPct val="100000"/>
              </a:lnSpc>
              <a:spcBef>
                <a:spcPts val="500"/>
              </a:spcBef>
              <a:spcAft>
                <a:spcPts val="0"/>
              </a:spcAft>
              <a:buClr>
                <a:srgbClr val="262626"/>
              </a:buClr>
              <a:buSzPts val="1400"/>
              <a:buFont typeface="Garamond"/>
              <a:buNone/>
              <a:defRPr b="0" i="0" sz="1400" u="none" cap="none" strike="noStrike">
                <a:solidFill>
                  <a:schemeClr val="dk1"/>
                </a:solidFill>
                <a:latin typeface="Garamond"/>
                <a:ea typeface="Garamond"/>
                <a:cs typeface="Garamond"/>
                <a:sym typeface="Garamond"/>
              </a:defRPr>
            </a:lvl2pPr>
            <a:lvl3pPr indent="-228600" lvl="2" marL="1371600" marR="0" rtl="0" algn="l">
              <a:lnSpc>
                <a:spcPct val="100000"/>
              </a:lnSpc>
              <a:spcBef>
                <a:spcPts val="500"/>
              </a:spcBef>
              <a:spcAft>
                <a:spcPts val="0"/>
              </a:spcAft>
              <a:buClr>
                <a:srgbClr val="262626"/>
              </a:buClr>
              <a:buSzPts val="1200"/>
              <a:buFont typeface="Garamond"/>
              <a:buNone/>
              <a:defRPr b="0" i="0" sz="1200" u="none" cap="none" strike="noStrike">
                <a:solidFill>
                  <a:schemeClr val="dk1"/>
                </a:solidFill>
                <a:latin typeface="Garamond"/>
                <a:ea typeface="Garamond"/>
                <a:cs typeface="Garamond"/>
                <a:sym typeface="Garamond"/>
              </a:defRPr>
            </a:lvl3pPr>
            <a:lvl4pPr indent="-228600" lvl="3" marL="18288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4pPr>
            <a:lvl5pPr indent="-228600" lvl="4" marL="22860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5pPr>
            <a:lvl6pPr indent="-228600" lvl="5" marL="27432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6pPr>
            <a:lvl7pPr indent="-228600" lvl="6" marL="32004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7pPr>
            <a:lvl8pPr indent="-228600" lvl="7" marL="36576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8pPr>
            <a:lvl9pPr indent="-228600" lvl="8" marL="4114800" marR="0" rtl="0" algn="l">
              <a:lnSpc>
                <a:spcPct val="100000"/>
              </a:lnSpc>
              <a:spcBef>
                <a:spcPts val="500"/>
              </a:spcBef>
              <a:spcAft>
                <a:spcPts val="0"/>
              </a:spcAft>
              <a:buClr>
                <a:srgbClr val="262626"/>
              </a:buClr>
              <a:buSzPts val="1000"/>
              <a:buFont typeface="Garamond"/>
              <a:buNone/>
              <a:defRPr b="0" i="0" sz="1000" u="none" cap="none" strike="noStrike">
                <a:solidFill>
                  <a:schemeClr val="dk1"/>
                </a:solidFill>
                <a:latin typeface="Garamond"/>
                <a:ea typeface="Garamond"/>
                <a:cs typeface="Garamond"/>
                <a:sym typeface="Garamond"/>
              </a:defRPr>
            </a:lvl9pPr>
          </a:lstStyle>
          <a:p/>
        </p:txBody>
      </p:sp>
      <p:sp>
        <p:nvSpPr>
          <p:cNvPr id="501" name="Google Shape;501;p85"/>
          <p:cNvSpPr txBox="1"/>
          <p:nvPr>
            <p:ph idx="10" type="dt"/>
          </p:nvPr>
        </p:nvSpPr>
        <p:spPr>
          <a:xfrm>
            <a:off x="292098" y="4660901"/>
            <a:ext cx="2057400" cy="192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502" name="Google Shape;502;p85"/>
          <p:cNvSpPr txBox="1"/>
          <p:nvPr>
            <p:ph idx="11" type="ftr"/>
          </p:nvPr>
        </p:nvSpPr>
        <p:spPr>
          <a:xfrm>
            <a:off x="2617470" y="4660901"/>
            <a:ext cx="3909300" cy="1920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503" name="Google Shape;503;p85"/>
          <p:cNvSpPr txBox="1"/>
          <p:nvPr>
            <p:ph idx="12" type="sldNum"/>
          </p:nvPr>
        </p:nvSpPr>
        <p:spPr>
          <a:xfrm>
            <a:off x="7761401" y="4660901"/>
            <a:ext cx="1097400" cy="1920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_2_1">
    <p:bg>
      <p:bgPr>
        <a:noFill/>
      </p:bgPr>
    </p:bg>
    <p:spTree>
      <p:nvGrpSpPr>
        <p:cNvPr id="504" name="Shape 504"/>
        <p:cNvGrpSpPr/>
        <p:nvPr/>
      </p:nvGrpSpPr>
      <p:grpSpPr>
        <a:xfrm>
          <a:off x="0" y="0"/>
          <a:ext cx="0" cy="0"/>
          <a:chOff x="0" y="0"/>
          <a:chExt cx="0" cy="0"/>
        </a:xfrm>
      </p:grpSpPr>
      <p:sp>
        <p:nvSpPr>
          <p:cNvPr id="505" name="Google Shape;505;p86"/>
          <p:cNvSpPr txBox="1"/>
          <p:nvPr>
            <p:ph idx="12" type="sldNum"/>
          </p:nvPr>
        </p:nvSpPr>
        <p:spPr>
          <a:xfrm>
            <a:off x="8716025" y="4676375"/>
            <a:ext cx="428100" cy="4671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ig postit">
  <p:cSld name="BLANK_1_2_2">
    <p:bg>
      <p:bgPr>
        <a:noFill/>
      </p:bgPr>
    </p:bg>
    <p:spTree>
      <p:nvGrpSpPr>
        <p:cNvPr id="506" name="Shape 506"/>
        <p:cNvGrpSpPr/>
        <p:nvPr/>
      </p:nvGrpSpPr>
      <p:grpSpPr>
        <a:xfrm>
          <a:off x="0" y="0"/>
          <a:ext cx="0" cy="0"/>
          <a:chOff x="0" y="0"/>
          <a:chExt cx="0" cy="0"/>
        </a:xfrm>
      </p:grpSpPr>
      <p:sp>
        <p:nvSpPr>
          <p:cNvPr id="507" name="Google Shape;507;p87"/>
          <p:cNvSpPr txBox="1"/>
          <p:nvPr>
            <p:ph idx="12" type="sldNum"/>
          </p:nvPr>
        </p:nvSpPr>
        <p:spPr>
          <a:xfrm>
            <a:off x="8716025" y="4676375"/>
            <a:ext cx="428100" cy="4671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_1">
    <p:bg>
      <p:bgPr>
        <a:noFill/>
      </p:bgPr>
    </p:bg>
    <p:spTree>
      <p:nvGrpSpPr>
        <p:cNvPr id="508" name="Shape 508"/>
        <p:cNvGrpSpPr/>
        <p:nvPr/>
      </p:nvGrpSpPr>
      <p:grpSpPr>
        <a:xfrm>
          <a:off x="0" y="0"/>
          <a:ext cx="0" cy="0"/>
          <a:chOff x="0" y="0"/>
          <a:chExt cx="0" cy="0"/>
        </a:xfrm>
      </p:grpSpPr>
      <p:sp>
        <p:nvSpPr>
          <p:cNvPr descr="notepad4.png" id="509" name="Google Shape;509;p88"/>
          <p:cNvSpPr/>
          <p:nvPr/>
        </p:nvSpPr>
        <p:spPr>
          <a:xfrm>
            <a:off x="0" y="0"/>
            <a:ext cx="6858000" cy="385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88"/>
          <p:cNvSpPr txBox="1"/>
          <p:nvPr>
            <p:ph idx="12" type="sldNum"/>
          </p:nvPr>
        </p:nvSpPr>
        <p:spPr>
          <a:xfrm>
            <a:off x="8716025" y="4676375"/>
            <a:ext cx="428100" cy="4671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bg>
      <p:bgPr>
        <a:noFill/>
      </p:bgPr>
    </p:bg>
    <p:spTree>
      <p:nvGrpSpPr>
        <p:cNvPr id="511" name="Shape 511"/>
        <p:cNvGrpSpPr/>
        <p:nvPr/>
      </p:nvGrpSpPr>
      <p:grpSpPr>
        <a:xfrm>
          <a:off x="0" y="0"/>
          <a:ext cx="0" cy="0"/>
          <a:chOff x="0" y="0"/>
          <a:chExt cx="0" cy="0"/>
        </a:xfrm>
      </p:grpSpPr>
      <p:sp>
        <p:nvSpPr>
          <p:cNvPr id="512" name="Google Shape;512;p89"/>
          <p:cNvSpPr txBox="1"/>
          <p:nvPr>
            <p:ph type="title"/>
          </p:nvPr>
        </p:nvSpPr>
        <p:spPr>
          <a:xfrm>
            <a:off x="866375" y="642310"/>
            <a:ext cx="3966600" cy="8574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000"/>
              <a:buNone/>
              <a:defRPr sz="2000"/>
            </a:lvl1pPr>
            <a:lvl2pPr lvl="1" rtl="0" algn="l">
              <a:lnSpc>
                <a:spcPct val="100000"/>
              </a:lnSpc>
              <a:spcBef>
                <a:spcPts val="0"/>
              </a:spcBef>
              <a:spcAft>
                <a:spcPts val="0"/>
              </a:spcAft>
              <a:buSzPts val="2000"/>
              <a:buNone/>
              <a:defRPr sz="2000"/>
            </a:lvl2pPr>
            <a:lvl3pPr lvl="2" rtl="0" algn="l">
              <a:lnSpc>
                <a:spcPct val="100000"/>
              </a:lnSpc>
              <a:spcBef>
                <a:spcPts val="0"/>
              </a:spcBef>
              <a:spcAft>
                <a:spcPts val="0"/>
              </a:spcAft>
              <a:buSzPts val="2000"/>
              <a:buNone/>
              <a:defRPr sz="2000"/>
            </a:lvl3pPr>
            <a:lvl4pPr lvl="3" rtl="0" algn="l">
              <a:lnSpc>
                <a:spcPct val="100000"/>
              </a:lnSpc>
              <a:spcBef>
                <a:spcPts val="0"/>
              </a:spcBef>
              <a:spcAft>
                <a:spcPts val="0"/>
              </a:spcAft>
              <a:buSzPts val="2000"/>
              <a:buNone/>
              <a:defRPr sz="2000"/>
            </a:lvl4pPr>
            <a:lvl5pPr lvl="4" rtl="0" algn="l">
              <a:lnSpc>
                <a:spcPct val="100000"/>
              </a:lnSpc>
              <a:spcBef>
                <a:spcPts val="0"/>
              </a:spcBef>
              <a:spcAft>
                <a:spcPts val="0"/>
              </a:spcAft>
              <a:buSzPts val="2000"/>
              <a:buNone/>
              <a:defRPr sz="2000"/>
            </a:lvl5pPr>
            <a:lvl6pPr lvl="5" rtl="0" algn="l">
              <a:lnSpc>
                <a:spcPct val="100000"/>
              </a:lnSpc>
              <a:spcBef>
                <a:spcPts val="0"/>
              </a:spcBef>
              <a:spcAft>
                <a:spcPts val="0"/>
              </a:spcAft>
              <a:buSzPts val="2000"/>
              <a:buNone/>
              <a:defRPr sz="2000"/>
            </a:lvl6pPr>
            <a:lvl7pPr lvl="6" rtl="0" algn="l">
              <a:lnSpc>
                <a:spcPct val="100000"/>
              </a:lnSpc>
              <a:spcBef>
                <a:spcPts val="0"/>
              </a:spcBef>
              <a:spcAft>
                <a:spcPts val="0"/>
              </a:spcAft>
              <a:buSzPts val="2000"/>
              <a:buNone/>
              <a:defRPr sz="2000"/>
            </a:lvl7pPr>
            <a:lvl8pPr lvl="7" rtl="0" algn="l">
              <a:lnSpc>
                <a:spcPct val="100000"/>
              </a:lnSpc>
              <a:spcBef>
                <a:spcPts val="0"/>
              </a:spcBef>
              <a:spcAft>
                <a:spcPts val="0"/>
              </a:spcAft>
              <a:buSzPts val="2000"/>
              <a:buNone/>
              <a:defRPr sz="2000"/>
            </a:lvl8pPr>
            <a:lvl9pPr lvl="8" rtl="0" algn="l">
              <a:lnSpc>
                <a:spcPct val="100000"/>
              </a:lnSpc>
              <a:spcBef>
                <a:spcPts val="0"/>
              </a:spcBef>
              <a:spcAft>
                <a:spcPts val="0"/>
              </a:spcAft>
              <a:buSzPts val="2000"/>
              <a:buNone/>
              <a:defRPr sz="2000"/>
            </a:lvl9pPr>
          </a:lstStyle>
          <a:p/>
        </p:txBody>
      </p:sp>
      <p:sp>
        <p:nvSpPr>
          <p:cNvPr id="513" name="Google Shape;513;p89"/>
          <p:cNvSpPr txBox="1"/>
          <p:nvPr>
            <p:ph idx="1" type="body"/>
          </p:nvPr>
        </p:nvSpPr>
        <p:spPr>
          <a:xfrm>
            <a:off x="866375" y="1609350"/>
            <a:ext cx="3966600" cy="2833500"/>
          </a:xfrm>
          <a:prstGeom prst="rect">
            <a:avLst/>
          </a:prstGeom>
          <a:noFill/>
          <a:ln>
            <a:noFill/>
          </a:ln>
        </p:spPr>
        <p:txBody>
          <a:bodyPr anchorCtr="0" anchor="t" bIns="91425" lIns="91425" spcFirstLastPara="1" rIns="91425" wrap="square" tIns="91425">
            <a:noAutofit/>
          </a:bodyPr>
          <a:lstStyle>
            <a:lvl1pPr indent="-419100" lvl="0" marL="457200" rtl="0" algn="l">
              <a:lnSpc>
                <a:spcPct val="100000"/>
              </a:lnSpc>
              <a:spcBef>
                <a:spcPts val="600"/>
              </a:spcBef>
              <a:spcAft>
                <a:spcPts val="0"/>
              </a:spcAft>
              <a:buSzPts val="3000"/>
              <a:buChar char="▷"/>
              <a:defRPr/>
            </a:lvl1pPr>
            <a:lvl2pPr indent="-381000" lvl="1" marL="914400" rtl="0" algn="l">
              <a:lnSpc>
                <a:spcPct val="100000"/>
              </a:lnSpc>
              <a:spcBef>
                <a:spcPts val="0"/>
              </a:spcBef>
              <a:spcAft>
                <a:spcPts val="0"/>
              </a:spcAft>
              <a:buSzPts val="2400"/>
              <a:buChar char="○"/>
              <a:defRPr/>
            </a:lvl2pPr>
            <a:lvl3pPr indent="-381000" lvl="2" marL="1371600" rtl="0" algn="l">
              <a:lnSpc>
                <a:spcPct val="100000"/>
              </a:lnSpc>
              <a:spcBef>
                <a:spcPts val="0"/>
              </a:spcBef>
              <a:spcAft>
                <a:spcPts val="0"/>
              </a:spcAft>
              <a:buSzPts val="2400"/>
              <a:buChar char="■"/>
              <a:defRPr/>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514" name="Google Shape;514;p89"/>
          <p:cNvSpPr txBox="1"/>
          <p:nvPr>
            <p:ph idx="12" type="sldNum"/>
          </p:nvPr>
        </p:nvSpPr>
        <p:spPr>
          <a:xfrm>
            <a:off x="8716025" y="4676375"/>
            <a:ext cx="428100" cy="4671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519" name="Shape 519"/>
        <p:cNvGrpSpPr/>
        <p:nvPr/>
      </p:nvGrpSpPr>
      <p:grpSpPr>
        <a:xfrm>
          <a:off x="0" y="0"/>
          <a:ext cx="0" cy="0"/>
          <a:chOff x="0" y="0"/>
          <a:chExt cx="0" cy="0"/>
        </a:xfrm>
      </p:grpSpPr>
      <p:sp>
        <p:nvSpPr>
          <p:cNvPr id="520" name="Google Shape;520;p91"/>
          <p:cNvSpPr txBox="1"/>
          <p:nvPr>
            <p:ph type="title"/>
          </p:nvPr>
        </p:nvSpPr>
        <p:spPr>
          <a:xfrm>
            <a:off x="893700" y="205988"/>
            <a:ext cx="6462600" cy="8574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3600"/>
              <a:buNone/>
              <a:defRPr/>
            </a:lvl1pPr>
            <a:lvl2pPr lvl="1" rtl="0" algn="l">
              <a:lnSpc>
                <a:spcPct val="100000"/>
              </a:lnSpc>
              <a:spcBef>
                <a:spcPts val="0"/>
              </a:spcBef>
              <a:spcAft>
                <a:spcPts val="0"/>
              </a:spcAft>
              <a:buSzPts val="3600"/>
              <a:buNone/>
              <a:defRPr/>
            </a:lvl2pPr>
            <a:lvl3pPr lvl="2" rtl="0" algn="l">
              <a:lnSpc>
                <a:spcPct val="100000"/>
              </a:lnSpc>
              <a:spcBef>
                <a:spcPts val="0"/>
              </a:spcBef>
              <a:spcAft>
                <a:spcPts val="0"/>
              </a:spcAft>
              <a:buSzPts val="3600"/>
              <a:buNone/>
              <a:defRPr/>
            </a:lvl3pPr>
            <a:lvl4pPr lvl="3" rtl="0" algn="l">
              <a:lnSpc>
                <a:spcPct val="100000"/>
              </a:lnSpc>
              <a:spcBef>
                <a:spcPts val="0"/>
              </a:spcBef>
              <a:spcAft>
                <a:spcPts val="0"/>
              </a:spcAft>
              <a:buSzPts val="3600"/>
              <a:buNone/>
              <a:defRPr/>
            </a:lvl4pPr>
            <a:lvl5pPr lvl="4" rtl="0" algn="l">
              <a:lnSpc>
                <a:spcPct val="100000"/>
              </a:lnSpc>
              <a:spcBef>
                <a:spcPts val="0"/>
              </a:spcBef>
              <a:spcAft>
                <a:spcPts val="0"/>
              </a:spcAft>
              <a:buSzPts val="3600"/>
              <a:buNone/>
              <a:defRPr/>
            </a:lvl5pPr>
            <a:lvl6pPr lvl="5" rtl="0" algn="l">
              <a:lnSpc>
                <a:spcPct val="100000"/>
              </a:lnSpc>
              <a:spcBef>
                <a:spcPts val="0"/>
              </a:spcBef>
              <a:spcAft>
                <a:spcPts val="0"/>
              </a:spcAft>
              <a:buSzPts val="3600"/>
              <a:buNone/>
              <a:defRPr/>
            </a:lvl6pPr>
            <a:lvl7pPr lvl="6" rtl="0" algn="l">
              <a:lnSpc>
                <a:spcPct val="100000"/>
              </a:lnSpc>
              <a:spcBef>
                <a:spcPts val="0"/>
              </a:spcBef>
              <a:spcAft>
                <a:spcPts val="0"/>
              </a:spcAft>
              <a:buSzPts val="3600"/>
              <a:buNone/>
              <a:defRPr/>
            </a:lvl7pPr>
            <a:lvl8pPr lvl="7" rtl="0" algn="l">
              <a:lnSpc>
                <a:spcPct val="100000"/>
              </a:lnSpc>
              <a:spcBef>
                <a:spcPts val="0"/>
              </a:spcBef>
              <a:spcAft>
                <a:spcPts val="0"/>
              </a:spcAft>
              <a:buSzPts val="3600"/>
              <a:buNone/>
              <a:defRPr/>
            </a:lvl8pPr>
            <a:lvl9pPr lvl="8" rtl="0" algn="l">
              <a:lnSpc>
                <a:spcPct val="100000"/>
              </a:lnSpc>
              <a:spcBef>
                <a:spcPts val="0"/>
              </a:spcBef>
              <a:spcAft>
                <a:spcPts val="0"/>
              </a:spcAft>
              <a:buSzPts val="3600"/>
              <a:buNone/>
              <a:defRPr/>
            </a:lvl9pPr>
          </a:lstStyle>
          <a:p/>
        </p:txBody>
      </p:sp>
      <p:sp>
        <p:nvSpPr>
          <p:cNvPr id="521" name="Google Shape;521;p91"/>
          <p:cNvSpPr txBox="1"/>
          <p:nvPr>
            <p:ph idx="1" type="body"/>
          </p:nvPr>
        </p:nvSpPr>
        <p:spPr>
          <a:xfrm>
            <a:off x="893700" y="1373588"/>
            <a:ext cx="6462600" cy="3552300"/>
          </a:xfrm>
          <a:prstGeom prst="rect">
            <a:avLst/>
          </a:prstGeom>
          <a:noFill/>
          <a:ln>
            <a:noFill/>
          </a:ln>
        </p:spPr>
        <p:txBody>
          <a:bodyPr anchorCtr="0" anchor="t" bIns="91425" lIns="91425" spcFirstLastPara="1" rIns="91425" wrap="square" tIns="91425">
            <a:noAutofit/>
          </a:bodyPr>
          <a:lstStyle>
            <a:lvl1pPr indent="-419100" lvl="0" marL="457200" rtl="0" algn="l">
              <a:lnSpc>
                <a:spcPct val="100000"/>
              </a:lnSpc>
              <a:spcBef>
                <a:spcPts val="600"/>
              </a:spcBef>
              <a:spcAft>
                <a:spcPts val="0"/>
              </a:spcAft>
              <a:buSzPts val="3000"/>
              <a:buChar char="▷"/>
              <a:defRPr/>
            </a:lvl1pPr>
            <a:lvl2pPr indent="-381000" lvl="1" marL="914400" rtl="0" algn="l">
              <a:lnSpc>
                <a:spcPct val="100000"/>
              </a:lnSpc>
              <a:spcBef>
                <a:spcPts val="0"/>
              </a:spcBef>
              <a:spcAft>
                <a:spcPts val="0"/>
              </a:spcAft>
              <a:buSzPts val="2400"/>
              <a:buChar char="○"/>
              <a:defRPr/>
            </a:lvl2pPr>
            <a:lvl3pPr indent="-381000" lvl="2" marL="1371600" rtl="0" algn="l">
              <a:lnSpc>
                <a:spcPct val="100000"/>
              </a:lnSpc>
              <a:spcBef>
                <a:spcPts val="0"/>
              </a:spcBef>
              <a:spcAft>
                <a:spcPts val="0"/>
              </a:spcAft>
              <a:buSzPts val="2400"/>
              <a:buChar char="■"/>
              <a:defRPr/>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522" name="Google Shape;522;p91"/>
          <p:cNvSpPr/>
          <p:nvPr/>
        </p:nvSpPr>
        <p:spPr>
          <a:xfrm>
            <a:off x="7356366" y="5066325"/>
            <a:ext cx="893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91"/>
          <p:cNvSpPr/>
          <p:nvPr/>
        </p:nvSpPr>
        <p:spPr>
          <a:xfrm>
            <a:off x="8250312" y="5066325"/>
            <a:ext cx="893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91"/>
          <p:cNvSpPr/>
          <p:nvPr/>
        </p:nvSpPr>
        <p:spPr>
          <a:xfrm>
            <a:off x="0" y="5066325"/>
            <a:ext cx="8937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91"/>
          <p:cNvSpPr/>
          <p:nvPr/>
        </p:nvSpPr>
        <p:spPr>
          <a:xfrm>
            <a:off x="893710" y="5066325"/>
            <a:ext cx="64626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91"/>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Small hole">
  <p:cSld name="BLANK_2">
    <p:bg>
      <p:bgPr>
        <a:blipFill>
          <a:blip r:embed="rId2">
            <a:alphaModFix/>
          </a:blip>
          <a:stretch>
            <a:fillRect/>
          </a:stretch>
        </a:blipFill>
      </p:bgPr>
    </p:bg>
    <p:spTree>
      <p:nvGrpSpPr>
        <p:cNvPr id="527" name="Shape 527"/>
        <p:cNvGrpSpPr/>
        <p:nvPr/>
      </p:nvGrpSpPr>
      <p:grpSpPr>
        <a:xfrm>
          <a:off x="0" y="0"/>
          <a:ext cx="0" cy="0"/>
          <a:chOff x="0" y="0"/>
          <a:chExt cx="0" cy="0"/>
        </a:xfrm>
      </p:grpSpPr>
      <p:sp>
        <p:nvSpPr>
          <p:cNvPr id="528" name="Google Shape;528;p92"/>
          <p:cNvSpPr/>
          <p:nvPr/>
        </p:nvSpPr>
        <p:spPr>
          <a:xfrm>
            <a:off x="0" y="25"/>
            <a:ext cx="9142883" cy="5142871"/>
          </a:xfrm>
          <a:custGeom>
            <a:rect b="b" l="l" r="r" t="t"/>
            <a:pathLst>
              <a:path extrusionOk="0" h="2258121" w="4014438">
                <a:moveTo>
                  <a:pt x="3043092" y="0"/>
                </a:moveTo>
                <a:cubicBezTo>
                  <a:pt x="3095509" y="23543"/>
                  <a:pt x="3152046" y="49909"/>
                  <a:pt x="3213600" y="78595"/>
                </a:cubicBezTo>
                <a:cubicBezTo>
                  <a:pt x="3550416" y="235660"/>
                  <a:pt x="3737756" y="323016"/>
                  <a:pt x="3802991" y="502244"/>
                </a:cubicBezTo>
                <a:cubicBezTo>
                  <a:pt x="3868225" y="681472"/>
                  <a:pt x="3780870" y="868833"/>
                  <a:pt x="3623805" y="1205649"/>
                </a:cubicBezTo>
                <a:cubicBezTo>
                  <a:pt x="3466740" y="1542465"/>
                  <a:pt x="3379384" y="1729805"/>
                  <a:pt x="3200156" y="1795040"/>
                </a:cubicBezTo>
                <a:cubicBezTo>
                  <a:pt x="3020928" y="1860274"/>
                  <a:pt x="2833567" y="1772918"/>
                  <a:pt x="2496772" y="1615853"/>
                </a:cubicBezTo>
                <a:cubicBezTo>
                  <a:pt x="2159977" y="1458789"/>
                  <a:pt x="1972595" y="1371433"/>
                  <a:pt x="1907361" y="1192205"/>
                </a:cubicBezTo>
                <a:cubicBezTo>
                  <a:pt x="1842126" y="1012977"/>
                  <a:pt x="1929503" y="825615"/>
                  <a:pt x="2086546" y="488821"/>
                </a:cubicBezTo>
                <a:cubicBezTo>
                  <a:pt x="2193515" y="259412"/>
                  <a:pt x="2268158" y="99378"/>
                  <a:pt x="2361515" y="0"/>
                </a:cubicBezTo>
                <a:lnTo>
                  <a:pt x="0" y="0"/>
                </a:ln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9" name="Google Shape;529;p92"/>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530" name="Shape 530"/>
        <p:cNvGrpSpPr/>
        <p:nvPr/>
      </p:nvGrpSpPr>
      <p:grpSpPr>
        <a:xfrm>
          <a:off x="0" y="0"/>
          <a:ext cx="0" cy="0"/>
          <a:chOff x="0" y="0"/>
          <a:chExt cx="0" cy="0"/>
        </a:xfrm>
      </p:grpSpPr>
      <p:sp>
        <p:nvSpPr>
          <p:cNvPr id="531" name="Google Shape;531;p93"/>
          <p:cNvSpPr txBox="1"/>
          <p:nvPr>
            <p:ph idx="1" type="body"/>
          </p:nvPr>
        </p:nvSpPr>
        <p:spPr>
          <a:xfrm>
            <a:off x="1710425" y="2161800"/>
            <a:ext cx="5723700" cy="819900"/>
          </a:xfrm>
          <a:prstGeom prst="rect">
            <a:avLst/>
          </a:prstGeom>
          <a:noFill/>
          <a:ln>
            <a:noFill/>
          </a:ln>
        </p:spPr>
        <p:txBody>
          <a:bodyPr anchorCtr="0" anchor="t" bIns="91425" lIns="91425" spcFirstLastPara="1" rIns="91425" wrap="square" tIns="91425">
            <a:noAutofit/>
          </a:bodyPr>
          <a:lstStyle>
            <a:lvl1pPr indent="-419100" lvl="0" marL="457200" rtl="0" algn="ctr">
              <a:lnSpc>
                <a:spcPct val="100000"/>
              </a:lnSpc>
              <a:spcBef>
                <a:spcPts val="600"/>
              </a:spcBef>
              <a:spcAft>
                <a:spcPts val="0"/>
              </a:spcAft>
              <a:buSzPts val="3000"/>
              <a:buChar char="▷"/>
              <a:defRPr i="1"/>
            </a:lvl1pPr>
            <a:lvl2pPr indent="-381000" lvl="1" marL="914400" rtl="0" algn="ctr">
              <a:lnSpc>
                <a:spcPct val="100000"/>
              </a:lnSpc>
              <a:spcBef>
                <a:spcPts val="0"/>
              </a:spcBef>
              <a:spcAft>
                <a:spcPts val="0"/>
              </a:spcAft>
              <a:buSzPts val="2400"/>
              <a:buChar char="○"/>
              <a:defRPr i="1"/>
            </a:lvl2pPr>
            <a:lvl3pPr indent="-381000" lvl="2" marL="1371600" rtl="0" algn="ctr">
              <a:lnSpc>
                <a:spcPct val="100000"/>
              </a:lnSpc>
              <a:spcBef>
                <a:spcPts val="0"/>
              </a:spcBef>
              <a:spcAft>
                <a:spcPts val="0"/>
              </a:spcAft>
              <a:buSzPts val="2400"/>
              <a:buChar char="■"/>
              <a:defRPr i="1"/>
            </a:lvl3pPr>
            <a:lvl4pPr indent="-342900" lvl="3" marL="1828800" rtl="0" algn="ctr">
              <a:lnSpc>
                <a:spcPct val="100000"/>
              </a:lnSpc>
              <a:spcBef>
                <a:spcPts val="0"/>
              </a:spcBef>
              <a:spcAft>
                <a:spcPts val="0"/>
              </a:spcAft>
              <a:buSzPts val="1800"/>
              <a:buChar char="●"/>
              <a:defRPr i="1"/>
            </a:lvl4pPr>
            <a:lvl5pPr indent="-342900" lvl="4" marL="2286000" rtl="0" algn="ctr">
              <a:lnSpc>
                <a:spcPct val="100000"/>
              </a:lnSpc>
              <a:spcBef>
                <a:spcPts val="0"/>
              </a:spcBef>
              <a:spcAft>
                <a:spcPts val="0"/>
              </a:spcAft>
              <a:buSzPts val="1800"/>
              <a:buChar char="○"/>
              <a:defRPr i="1"/>
            </a:lvl5pPr>
            <a:lvl6pPr indent="-342900" lvl="5" marL="2743200" rtl="0" algn="ctr">
              <a:lnSpc>
                <a:spcPct val="100000"/>
              </a:lnSpc>
              <a:spcBef>
                <a:spcPts val="0"/>
              </a:spcBef>
              <a:spcAft>
                <a:spcPts val="0"/>
              </a:spcAft>
              <a:buSzPts val="1800"/>
              <a:buChar char="■"/>
              <a:defRPr i="1"/>
            </a:lvl6pPr>
            <a:lvl7pPr indent="-342900" lvl="6" marL="3200400" rtl="0" algn="ctr">
              <a:lnSpc>
                <a:spcPct val="100000"/>
              </a:lnSpc>
              <a:spcBef>
                <a:spcPts val="0"/>
              </a:spcBef>
              <a:spcAft>
                <a:spcPts val="0"/>
              </a:spcAft>
              <a:buSzPts val="1800"/>
              <a:buChar char="●"/>
              <a:defRPr i="1"/>
            </a:lvl7pPr>
            <a:lvl8pPr indent="-342900" lvl="7" marL="3657600" rtl="0" algn="ctr">
              <a:lnSpc>
                <a:spcPct val="100000"/>
              </a:lnSpc>
              <a:spcBef>
                <a:spcPts val="0"/>
              </a:spcBef>
              <a:spcAft>
                <a:spcPts val="0"/>
              </a:spcAft>
              <a:buSzPts val="1800"/>
              <a:buChar char="○"/>
              <a:defRPr i="1"/>
            </a:lvl8pPr>
            <a:lvl9pPr indent="-342900" lvl="8" marL="4114800" rtl="0" algn="ctr">
              <a:lnSpc>
                <a:spcPct val="100000"/>
              </a:lnSpc>
              <a:spcBef>
                <a:spcPts val="0"/>
              </a:spcBef>
              <a:spcAft>
                <a:spcPts val="0"/>
              </a:spcAft>
              <a:buSzPts val="1800"/>
              <a:buChar char="■"/>
              <a:defRPr i="1"/>
            </a:lvl9pPr>
          </a:lstStyle>
          <a:p/>
        </p:txBody>
      </p:sp>
      <p:sp>
        <p:nvSpPr>
          <p:cNvPr id="532" name="Google Shape;532;p93"/>
          <p:cNvSpPr txBox="1"/>
          <p:nvPr/>
        </p:nvSpPr>
        <p:spPr>
          <a:xfrm>
            <a:off x="3593400" y="1181419"/>
            <a:ext cx="19572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1" i="0" lang="en" sz="9600" u="none" cap="none" strike="noStrike">
                <a:solidFill>
                  <a:srgbClr val="97ABBC"/>
                </a:solidFill>
                <a:latin typeface="Arial"/>
                <a:ea typeface="Arial"/>
                <a:cs typeface="Arial"/>
                <a:sym typeface="Arial"/>
              </a:rPr>
              <a:t>“</a:t>
            </a:r>
            <a:endParaRPr b="1" i="0" sz="9600" u="none" cap="none" strike="noStrike">
              <a:solidFill>
                <a:srgbClr val="97ABBC"/>
              </a:solidFill>
              <a:latin typeface="Arial"/>
              <a:ea typeface="Arial"/>
              <a:cs typeface="Arial"/>
              <a:sym typeface="Arial"/>
            </a:endParaRPr>
          </a:p>
        </p:txBody>
      </p:sp>
      <p:sp>
        <p:nvSpPr>
          <p:cNvPr id="533" name="Google Shape;533;p93"/>
          <p:cNvSpPr/>
          <p:nvPr/>
        </p:nvSpPr>
        <p:spPr>
          <a:xfrm>
            <a:off x="5723283" y="1599675"/>
            <a:ext cx="17103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93"/>
          <p:cNvSpPr/>
          <p:nvPr/>
        </p:nvSpPr>
        <p:spPr>
          <a:xfrm>
            <a:off x="7434177" y="1599675"/>
            <a:ext cx="17103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93"/>
          <p:cNvSpPr/>
          <p:nvPr/>
        </p:nvSpPr>
        <p:spPr>
          <a:xfrm>
            <a:off x="0" y="1599675"/>
            <a:ext cx="17103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93"/>
          <p:cNvSpPr/>
          <p:nvPr/>
        </p:nvSpPr>
        <p:spPr>
          <a:xfrm>
            <a:off x="1710425" y="1599675"/>
            <a:ext cx="17103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93"/>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8" name="Shape 538"/>
        <p:cNvGrpSpPr/>
        <p:nvPr/>
      </p:nvGrpSpPr>
      <p:grpSpPr>
        <a:xfrm>
          <a:off x="0" y="0"/>
          <a:ext cx="0" cy="0"/>
          <a:chOff x="0" y="0"/>
          <a:chExt cx="0" cy="0"/>
        </a:xfrm>
      </p:grpSpPr>
      <p:sp>
        <p:nvSpPr>
          <p:cNvPr id="539" name="Google Shape;539;p94"/>
          <p:cNvSpPr txBox="1"/>
          <p:nvPr>
            <p:ph type="title"/>
          </p:nvPr>
        </p:nvSpPr>
        <p:spPr>
          <a:xfrm>
            <a:off x="893700" y="205988"/>
            <a:ext cx="6462600" cy="8574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3600"/>
              <a:buNone/>
              <a:defRPr/>
            </a:lvl1pPr>
            <a:lvl2pPr lvl="1" rtl="0" algn="l">
              <a:lnSpc>
                <a:spcPct val="100000"/>
              </a:lnSpc>
              <a:spcBef>
                <a:spcPts val="0"/>
              </a:spcBef>
              <a:spcAft>
                <a:spcPts val="0"/>
              </a:spcAft>
              <a:buSzPts val="3600"/>
              <a:buNone/>
              <a:defRPr/>
            </a:lvl2pPr>
            <a:lvl3pPr lvl="2" rtl="0" algn="l">
              <a:lnSpc>
                <a:spcPct val="100000"/>
              </a:lnSpc>
              <a:spcBef>
                <a:spcPts val="0"/>
              </a:spcBef>
              <a:spcAft>
                <a:spcPts val="0"/>
              </a:spcAft>
              <a:buSzPts val="3600"/>
              <a:buNone/>
              <a:defRPr/>
            </a:lvl3pPr>
            <a:lvl4pPr lvl="3" rtl="0" algn="l">
              <a:lnSpc>
                <a:spcPct val="100000"/>
              </a:lnSpc>
              <a:spcBef>
                <a:spcPts val="0"/>
              </a:spcBef>
              <a:spcAft>
                <a:spcPts val="0"/>
              </a:spcAft>
              <a:buSzPts val="3600"/>
              <a:buNone/>
              <a:defRPr/>
            </a:lvl4pPr>
            <a:lvl5pPr lvl="4" rtl="0" algn="l">
              <a:lnSpc>
                <a:spcPct val="100000"/>
              </a:lnSpc>
              <a:spcBef>
                <a:spcPts val="0"/>
              </a:spcBef>
              <a:spcAft>
                <a:spcPts val="0"/>
              </a:spcAft>
              <a:buSzPts val="3600"/>
              <a:buNone/>
              <a:defRPr/>
            </a:lvl5pPr>
            <a:lvl6pPr lvl="5" rtl="0" algn="l">
              <a:lnSpc>
                <a:spcPct val="100000"/>
              </a:lnSpc>
              <a:spcBef>
                <a:spcPts val="0"/>
              </a:spcBef>
              <a:spcAft>
                <a:spcPts val="0"/>
              </a:spcAft>
              <a:buSzPts val="3600"/>
              <a:buNone/>
              <a:defRPr/>
            </a:lvl6pPr>
            <a:lvl7pPr lvl="6" rtl="0" algn="l">
              <a:lnSpc>
                <a:spcPct val="100000"/>
              </a:lnSpc>
              <a:spcBef>
                <a:spcPts val="0"/>
              </a:spcBef>
              <a:spcAft>
                <a:spcPts val="0"/>
              </a:spcAft>
              <a:buSzPts val="3600"/>
              <a:buNone/>
              <a:defRPr/>
            </a:lvl7pPr>
            <a:lvl8pPr lvl="7" rtl="0" algn="l">
              <a:lnSpc>
                <a:spcPct val="100000"/>
              </a:lnSpc>
              <a:spcBef>
                <a:spcPts val="0"/>
              </a:spcBef>
              <a:spcAft>
                <a:spcPts val="0"/>
              </a:spcAft>
              <a:buSzPts val="3600"/>
              <a:buNone/>
              <a:defRPr/>
            </a:lvl8pPr>
            <a:lvl9pPr lvl="8" rtl="0" algn="l">
              <a:lnSpc>
                <a:spcPct val="100000"/>
              </a:lnSpc>
              <a:spcBef>
                <a:spcPts val="0"/>
              </a:spcBef>
              <a:spcAft>
                <a:spcPts val="0"/>
              </a:spcAft>
              <a:buSzPts val="3600"/>
              <a:buNone/>
              <a:defRPr/>
            </a:lvl9pPr>
          </a:lstStyle>
          <a:p/>
        </p:txBody>
      </p:sp>
      <p:sp>
        <p:nvSpPr>
          <p:cNvPr id="540" name="Google Shape;540;p94"/>
          <p:cNvSpPr/>
          <p:nvPr/>
        </p:nvSpPr>
        <p:spPr>
          <a:xfrm>
            <a:off x="7356366" y="5066325"/>
            <a:ext cx="893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94"/>
          <p:cNvSpPr/>
          <p:nvPr/>
        </p:nvSpPr>
        <p:spPr>
          <a:xfrm>
            <a:off x="8250312" y="5066325"/>
            <a:ext cx="893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94"/>
          <p:cNvSpPr/>
          <p:nvPr/>
        </p:nvSpPr>
        <p:spPr>
          <a:xfrm>
            <a:off x="0" y="5066325"/>
            <a:ext cx="8937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94"/>
          <p:cNvSpPr/>
          <p:nvPr/>
        </p:nvSpPr>
        <p:spPr>
          <a:xfrm>
            <a:off x="893710" y="5066325"/>
            <a:ext cx="64626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94"/>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545" name="Shape 545"/>
        <p:cNvGrpSpPr/>
        <p:nvPr/>
      </p:nvGrpSpPr>
      <p:grpSpPr>
        <a:xfrm>
          <a:off x="0" y="0"/>
          <a:ext cx="0" cy="0"/>
          <a:chOff x="0" y="0"/>
          <a:chExt cx="0" cy="0"/>
        </a:xfrm>
      </p:grpSpPr>
      <p:sp>
        <p:nvSpPr>
          <p:cNvPr id="546" name="Google Shape;546;p95"/>
          <p:cNvSpPr txBox="1"/>
          <p:nvPr>
            <p:ph type="ctrTitle"/>
          </p:nvPr>
        </p:nvSpPr>
        <p:spPr>
          <a:xfrm>
            <a:off x="721425" y="2838935"/>
            <a:ext cx="5216700" cy="1159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2185C5"/>
              </a:buClr>
              <a:buSzPts val="4800"/>
              <a:buNone/>
              <a:defRPr sz="4800">
                <a:solidFill>
                  <a:srgbClr val="2185C5"/>
                </a:solidFill>
              </a:defRPr>
            </a:lvl1pPr>
            <a:lvl2pPr lvl="1" rtl="0" algn="l">
              <a:lnSpc>
                <a:spcPct val="100000"/>
              </a:lnSpc>
              <a:spcBef>
                <a:spcPts val="0"/>
              </a:spcBef>
              <a:spcAft>
                <a:spcPts val="0"/>
              </a:spcAft>
              <a:buClr>
                <a:srgbClr val="2185C5"/>
              </a:buClr>
              <a:buSzPts val="4800"/>
              <a:buNone/>
              <a:defRPr sz="4800">
                <a:solidFill>
                  <a:srgbClr val="2185C5"/>
                </a:solidFill>
              </a:defRPr>
            </a:lvl2pPr>
            <a:lvl3pPr lvl="2" rtl="0" algn="l">
              <a:lnSpc>
                <a:spcPct val="100000"/>
              </a:lnSpc>
              <a:spcBef>
                <a:spcPts val="0"/>
              </a:spcBef>
              <a:spcAft>
                <a:spcPts val="0"/>
              </a:spcAft>
              <a:buClr>
                <a:srgbClr val="2185C5"/>
              </a:buClr>
              <a:buSzPts val="4800"/>
              <a:buNone/>
              <a:defRPr sz="4800">
                <a:solidFill>
                  <a:srgbClr val="2185C5"/>
                </a:solidFill>
              </a:defRPr>
            </a:lvl3pPr>
            <a:lvl4pPr lvl="3" rtl="0" algn="l">
              <a:lnSpc>
                <a:spcPct val="100000"/>
              </a:lnSpc>
              <a:spcBef>
                <a:spcPts val="0"/>
              </a:spcBef>
              <a:spcAft>
                <a:spcPts val="0"/>
              </a:spcAft>
              <a:buClr>
                <a:srgbClr val="2185C5"/>
              </a:buClr>
              <a:buSzPts val="4800"/>
              <a:buNone/>
              <a:defRPr sz="4800">
                <a:solidFill>
                  <a:srgbClr val="2185C5"/>
                </a:solidFill>
              </a:defRPr>
            </a:lvl4pPr>
            <a:lvl5pPr lvl="4" rtl="0" algn="l">
              <a:lnSpc>
                <a:spcPct val="100000"/>
              </a:lnSpc>
              <a:spcBef>
                <a:spcPts val="0"/>
              </a:spcBef>
              <a:spcAft>
                <a:spcPts val="0"/>
              </a:spcAft>
              <a:buClr>
                <a:srgbClr val="2185C5"/>
              </a:buClr>
              <a:buSzPts val="4800"/>
              <a:buNone/>
              <a:defRPr sz="4800">
                <a:solidFill>
                  <a:srgbClr val="2185C5"/>
                </a:solidFill>
              </a:defRPr>
            </a:lvl5pPr>
            <a:lvl6pPr lvl="5" rtl="0" algn="l">
              <a:lnSpc>
                <a:spcPct val="100000"/>
              </a:lnSpc>
              <a:spcBef>
                <a:spcPts val="0"/>
              </a:spcBef>
              <a:spcAft>
                <a:spcPts val="0"/>
              </a:spcAft>
              <a:buClr>
                <a:srgbClr val="2185C5"/>
              </a:buClr>
              <a:buSzPts val="4800"/>
              <a:buNone/>
              <a:defRPr sz="4800">
                <a:solidFill>
                  <a:srgbClr val="2185C5"/>
                </a:solidFill>
              </a:defRPr>
            </a:lvl6pPr>
            <a:lvl7pPr lvl="6" rtl="0" algn="l">
              <a:lnSpc>
                <a:spcPct val="100000"/>
              </a:lnSpc>
              <a:spcBef>
                <a:spcPts val="0"/>
              </a:spcBef>
              <a:spcAft>
                <a:spcPts val="0"/>
              </a:spcAft>
              <a:buClr>
                <a:srgbClr val="2185C5"/>
              </a:buClr>
              <a:buSzPts val="4800"/>
              <a:buNone/>
              <a:defRPr sz="4800">
                <a:solidFill>
                  <a:srgbClr val="2185C5"/>
                </a:solidFill>
              </a:defRPr>
            </a:lvl7pPr>
            <a:lvl8pPr lvl="7" rtl="0" algn="l">
              <a:lnSpc>
                <a:spcPct val="100000"/>
              </a:lnSpc>
              <a:spcBef>
                <a:spcPts val="0"/>
              </a:spcBef>
              <a:spcAft>
                <a:spcPts val="0"/>
              </a:spcAft>
              <a:buClr>
                <a:srgbClr val="2185C5"/>
              </a:buClr>
              <a:buSzPts val="4800"/>
              <a:buNone/>
              <a:defRPr sz="4800">
                <a:solidFill>
                  <a:srgbClr val="2185C5"/>
                </a:solidFill>
              </a:defRPr>
            </a:lvl8pPr>
            <a:lvl9pPr lvl="8" rtl="0" algn="l">
              <a:lnSpc>
                <a:spcPct val="100000"/>
              </a:lnSpc>
              <a:spcBef>
                <a:spcPts val="0"/>
              </a:spcBef>
              <a:spcAft>
                <a:spcPts val="0"/>
              </a:spcAft>
              <a:buClr>
                <a:srgbClr val="2185C5"/>
              </a:buClr>
              <a:buSzPts val="4800"/>
              <a:buNone/>
              <a:defRPr sz="4800">
                <a:solidFill>
                  <a:srgbClr val="2185C5"/>
                </a:solidFill>
              </a:defRPr>
            </a:lvl9pPr>
          </a:lstStyle>
          <a:p/>
        </p:txBody>
      </p:sp>
      <p:sp>
        <p:nvSpPr>
          <p:cNvPr id="547" name="Google Shape;547;p95"/>
          <p:cNvSpPr/>
          <p:nvPr/>
        </p:nvSpPr>
        <p:spPr>
          <a:xfrm>
            <a:off x="5938246" y="2533163"/>
            <a:ext cx="7218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95"/>
          <p:cNvSpPr/>
          <p:nvPr/>
        </p:nvSpPr>
        <p:spPr>
          <a:xfrm>
            <a:off x="6659861" y="2533163"/>
            <a:ext cx="7218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95"/>
          <p:cNvSpPr/>
          <p:nvPr/>
        </p:nvSpPr>
        <p:spPr>
          <a:xfrm>
            <a:off x="-1" y="2533163"/>
            <a:ext cx="7218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95"/>
          <p:cNvSpPr/>
          <p:nvPr/>
        </p:nvSpPr>
        <p:spPr>
          <a:xfrm>
            <a:off x="721425" y="2533163"/>
            <a:ext cx="52167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39" name="Shape 39"/>
        <p:cNvGrpSpPr/>
        <p:nvPr/>
      </p:nvGrpSpPr>
      <p:grpSpPr>
        <a:xfrm>
          <a:off x="0" y="0"/>
          <a:ext cx="0" cy="0"/>
          <a:chOff x="0" y="0"/>
          <a:chExt cx="0" cy="0"/>
        </a:xfrm>
      </p:grpSpPr>
      <p:sp>
        <p:nvSpPr>
          <p:cNvPr id="40" name="Google Shape;40;p10"/>
          <p:cNvSpPr/>
          <p:nvPr>
            <p:ph idx="2" type="pic"/>
          </p:nvPr>
        </p:nvSpPr>
        <p:spPr>
          <a:xfrm>
            <a:off x="4430570" y="1211329"/>
            <a:ext cx="4407300" cy="3917700"/>
          </a:xfrm>
          <a:prstGeom prst="rect">
            <a:avLst/>
          </a:prstGeom>
          <a:noFill/>
          <a:ln>
            <a:noFill/>
          </a:ln>
        </p:spPr>
      </p:sp>
      <p:sp>
        <p:nvSpPr>
          <p:cNvPr id="41" name="Google Shape;41;p10"/>
          <p:cNvSpPr txBox="1"/>
          <p:nvPr>
            <p:ph type="title"/>
          </p:nvPr>
        </p:nvSpPr>
        <p:spPr>
          <a:xfrm>
            <a:off x="252413" y="133350"/>
            <a:ext cx="8643900" cy="1285800"/>
          </a:xfrm>
          <a:prstGeom prst="rect">
            <a:avLst/>
          </a:prstGeom>
          <a:noFill/>
          <a:ln>
            <a:noFill/>
          </a:ln>
        </p:spPr>
        <p:txBody>
          <a:bodyPr anchorCtr="0" anchor="ctr" bIns="19050" lIns="19050" spcFirstLastPara="1" rIns="19050" wrap="square" tIns="19050">
            <a:normAutofit/>
          </a:bodyPr>
          <a:lstStyle>
            <a:lvl1pPr lvl="0" algn="ctr">
              <a:lnSpc>
                <a:spcPct val="100000"/>
              </a:lnSpc>
              <a:spcBef>
                <a:spcPts val="0"/>
              </a:spcBef>
              <a:spcAft>
                <a:spcPts val="0"/>
              </a:spcAft>
              <a:buClr>
                <a:srgbClr val="535353"/>
              </a:buClr>
              <a:buSzPts val="700"/>
              <a:buNone/>
              <a:defRPr/>
            </a:lvl1pPr>
            <a:lvl2pPr lvl="1" algn="ctr">
              <a:lnSpc>
                <a:spcPct val="100000"/>
              </a:lnSpc>
              <a:spcBef>
                <a:spcPts val="0"/>
              </a:spcBef>
              <a:spcAft>
                <a:spcPts val="0"/>
              </a:spcAft>
              <a:buClr>
                <a:srgbClr val="535353"/>
              </a:buClr>
              <a:buSzPts val="700"/>
              <a:buNone/>
              <a:defRPr/>
            </a:lvl2pPr>
            <a:lvl3pPr lvl="2" algn="ctr">
              <a:lnSpc>
                <a:spcPct val="100000"/>
              </a:lnSpc>
              <a:spcBef>
                <a:spcPts val="0"/>
              </a:spcBef>
              <a:spcAft>
                <a:spcPts val="0"/>
              </a:spcAft>
              <a:buClr>
                <a:srgbClr val="535353"/>
              </a:buClr>
              <a:buSzPts val="700"/>
              <a:buNone/>
              <a:defRPr/>
            </a:lvl3pPr>
            <a:lvl4pPr lvl="3" algn="ctr">
              <a:lnSpc>
                <a:spcPct val="100000"/>
              </a:lnSpc>
              <a:spcBef>
                <a:spcPts val="0"/>
              </a:spcBef>
              <a:spcAft>
                <a:spcPts val="0"/>
              </a:spcAft>
              <a:buClr>
                <a:srgbClr val="535353"/>
              </a:buClr>
              <a:buSzPts val="700"/>
              <a:buNone/>
              <a:defRPr/>
            </a:lvl4pPr>
            <a:lvl5pPr lvl="4" algn="ctr">
              <a:lnSpc>
                <a:spcPct val="100000"/>
              </a:lnSpc>
              <a:spcBef>
                <a:spcPts val="0"/>
              </a:spcBef>
              <a:spcAft>
                <a:spcPts val="0"/>
              </a:spcAft>
              <a:buClr>
                <a:srgbClr val="535353"/>
              </a:buClr>
              <a:buSzPts val="700"/>
              <a:buNone/>
              <a:defRPr/>
            </a:lvl5pPr>
            <a:lvl6pPr lvl="5" algn="ctr">
              <a:lnSpc>
                <a:spcPct val="100000"/>
              </a:lnSpc>
              <a:spcBef>
                <a:spcPts val="0"/>
              </a:spcBef>
              <a:spcAft>
                <a:spcPts val="0"/>
              </a:spcAft>
              <a:buClr>
                <a:srgbClr val="535353"/>
              </a:buClr>
              <a:buSzPts val="700"/>
              <a:buNone/>
              <a:defRPr/>
            </a:lvl6pPr>
            <a:lvl7pPr lvl="6" algn="ctr">
              <a:lnSpc>
                <a:spcPct val="100000"/>
              </a:lnSpc>
              <a:spcBef>
                <a:spcPts val="0"/>
              </a:spcBef>
              <a:spcAft>
                <a:spcPts val="0"/>
              </a:spcAft>
              <a:buClr>
                <a:srgbClr val="535353"/>
              </a:buClr>
              <a:buSzPts val="700"/>
              <a:buNone/>
              <a:defRPr/>
            </a:lvl7pPr>
            <a:lvl8pPr lvl="7" algn="ctr">
              <a:lnSpc>
                <a:spcPct val="100000"/>
              </a:lnSpc>
              <a:spcBef>
                <a:spcPts val="0"/>
              </a:spcBef>
              <a:spcAft>
                <a:spcPts val="0"/>
              </a:spcAft>
              <a:buClr>
                <a:srgbClr val="535353"/>
              </a:buClr>
              <a:buSzPts val="700"/>
              <a:buNone/>
              <a:defRPr/>
            </a:lvl8pPr>
            <a:lvl9pPr lvl="8" algn="ctr">
              <a:lnSpc>
                <a:spcPct val="100000"/>
              </a:lnSpc>
              <a:spcBef>
                <a:spcPts val="0"/>
              </a:spcBef>
              <a:spcAft>
                <a:spcPts val="0"/>
              </a:spcAft>
              <a:buClr>
                <a:srgbClr val="535353"/>
              </a:buClr>
              <a:buSzPts val="700"/>
              <a:buNone/>
              <a:defRPr/>
            </a:lvl9pPr>
          </a:lstStyle>
          <a:p/>
        </p:txBody>
      </p:sp>
      <p:sp>
        <p:nvSpPr>
          <p:cNvPr id="42" name="Google Shape;42;p10"/>
          <p:cNvSpPr txBox="1"/>
          <p:nvPr>
            <p:ph idx="1" type="body"/>
          </p:nvPr>
        </p:nvSpPr>
        <p:spPr>
          <a:xfrm>
            <a:off x="252413" y="1438275"/>
            <a:ext cx="4143300" cy="3324300"/>
          </a:xfrm>
          <a:prstGeom prst="rect">
            <a:avLst/>
          </a:prstGeom>
          <a:noFill/>
          <a:ln>
            <a:noFill/>
          </a:ln>
        </p:spPr>
        <p:txBody>
          <a:bodyPr anchorCtr="0" anchor="ctr" bIns="19050" lIns="19050" spcFirstLastPara="1" rIns="19050" wrap="square" tIns="19050">
            <a:normAutofit/>
          </a:bodyPr>
          <a:lstStyle>
            <a:lvl1pPr indent="-330200" lvl="0" marL="457200" algn="l">
              <a:lnSpc>
                <a:spcPct val="100000"/>
              </a:lnSpc>
              <a:spcBef>
                <a:spcPts val="2000"/>
              </a:spcBef>
              <a:spcAft>
                <a:spcPts val="0"/>
              </a:spcAft>
              <a:buClr>
                <a:srgbClr val="535353"/>
              </a:buClr>
              <a:buSzPts val="1600"/>
              <a:buFont typeface="Gill Sans"/>
              <a:buChar char="•"/>
              <a:defRPr sz="2000"/>
            </a:lvl1pPr>
            <a:lvl2pPr indent="-330200" lvl="1" marL="914400" algn="l">
              <a:lnSpc>
                <a:spcPct val="100000"/>
              </a:lnSpc>
              <a:spcBef>
                <a:spcPts val="2000"/>
              </a:spcBef>
              <a:spcAft>
                <a:spcPts val="0"/>
              </a:spcAft>
              <a:buClr>
                <a:srgbClr val="535353"/>
              </a:buClr>
              <a:buSzPts val="1600"/>
              <a:buFont typeface="Gill Sans"/>
              <a:buChar char="•"/>
              <a:defRPr sz="2000"/>
            </a:lvl2pPr>
            <a:lvl3pPr indent="-330200" lvl="2" marL="1371600" algn="l">
              <a:lnSpc>
                <a:spcPct val="100000"/>
              </a:lnSpc>
              <a:spcBef>
                <a:spcPts val="2000"/>
              </a:spcBef>
              <a:spcAft>
                <a:spcPts val="0"/>
              </a:spcAft>
              <a:buClr>
                <a:srgbClr val="535353"/>
              </a:buClr>
              <a:buSzPts val="1600"/>
              <a:buFont typeface="Gill Sans"/>
              <a:buChar char="•"/>
              <a:defRPr sz="2000"/>
            </a:lvl3pPr>
            <a:lvl4pPr indent="-330200" lvl="3" marL="1828800" algn="l">
              <a:lnSpc>
                <a:spcPct val="100000"/>
              </a:lnSpc>
              <a:spcBef>
                <a:spcPts val="2000"/>
              </a:spcBef>
              <a:spcAft>
                <a:spcPts val="0"/>
              </a:spcAft>
              <a:buClr>
                <a:srgbClr val="535353"/>
              </a:buClr>
              <a:buSzPts val="1600"/>
              <a:buFont typeface="Gill Sans"/>
              <a:buChar char="•"/>
              <a:defRPr sz="2000"/>
            </a:lvl4pPr>
            <a:lvl5pPr indent="-330200" lvl="4" marL="2286000" algn="l">
              <a:lnSpc>
                <a:spcPct val="100000"/>
              </a:lnSpc>
              <a:spcBef>
                <a:spcPts val="2000"/>
              </a:spcBef>
              <a:spcAft>
                <a:spcPts val="0"/>
              </a:spcAft>
              <a:buClr>
                <a:srgbClr val="535353"/>
              </a:buClr>
              <a:buSzPts val="1600"/>
              <a:buFont typeface="Gill Sans"/>
              <a:buChar char="•"/>
              <a:defRPr sz="2000"/>
            </a:lvl5pPr>
            <a:lvl6pPr indent="-266700" lvl="5" marL="2743200" algn="l">
              <a:lnSpc>
                <a:spcPct val="120000"/>
              </a:lnSpc>
              <a:spcBef>
                <a:spcPts val="2400"/>
              </a:spcBef>
              <a:spcAft>
                <a:spcPts val="0"/>
              </a:spcAft>
              <a:buClr>
                <a:srgbClr val="535353"/>
              </a:buClr>
              <a:buSzPts val="600"/>
              <a:buChar char="•"/>
              <a:defRPr/>
            </a:lvl6pPr>
            <a:lvl7pPr indent="-266700" lvl="6" marL="3200400" algn="l">
              <a:lnSpc>
                <a:spcPct val="120000"/>
              </a:lnSpc>
              <a:spcBef>
                <a:spcPts val="2400"/>
              </a:spcBef>
              <a:spcAft>
                <a:spcPts val="0"/>
              </a:spcAft>
              <a:buClr>
                <a:srgbClr val="535353"/>
              </a:buClr>
              <a:buSzPts val="600"/>
              <a:buChar char="•"/>
              <a:defRPr/>
            </a:lvl7pPr>
            <a:lvl8pPr indent="-266700" lvl="7" marL="3657600" algn="l">
              <a:lnSpc>
                <a:spcPct val="120000"/>
              </a:lnSpc>
              <a:spcBef>
                <a:spcPts val="2400"/>
              </a:spcBef>
              <a:spcAft>
                <a:spcPts val="0"/>
              </a:spcAft>
              <a:buClr>
                <a:srgbClr val="535353"/>
              </a:buClr>
              <a:buSzPts val="600"/>
              <a:buChar char="•"/>
              <a:defRPr/>
            </a:lvl8pPr>
            <a:lvl9pPr indent="-266700" lvl="8" marL="4114800" algn="l">
              <a:lnSpc>
                <a:spcPct val="120000"/>
              </a:lnSpc>
              <a:spcBef>
                <a:spcPts val="2400"/>
              </a:spcBef>
              <a:spcAft>
                <a:spcPts val="0"/>
              </a:spcAft>
              <a:buClr>
                <a:srgbClr val="535353"/>
              </a:buClr>
              <a:buSzPts val="600"/>
              <a:buChar char="•"/>
              <a:defRPr/>
            </a:lvl9pPr>
          </a:lstStyle>
          <a:p/>
        </p:txBody>
      </p:sp>
      <p:sp>
        <p:nvSpPr>
          <p:cNvPr id="43" name="Google Shape;43;p10"/>
          <p:cNvSpPr txBox="1"/>
          <p:nvPr>
            <p:ph idx="12" type="sldNum"/>
          </p:nvPr>
        </p:nvSpPr>
        <p:spPr>
          <a:xfrm>
            <a:off x="4491037" y="4905375"/>
            <a:ext cx="157200" cy="177000"/>
          </a:xfrm>
          <a:prstGeom prst="rect">
            <a:avLst/>
          </a:prstGeom>
          <a:noFill/>
          <a:ln>
            <a:noFill/>
          </a:ln>
        </p:spPr>
        <p:txBody>
          <a:bodyPr anchorCtr="0" anchor="t" bIns="19050" lIns="19050" spcFirstLastPara="1" rIns="19050" wrap="square" tIns="19050">
            <a:spAutoFit/>
          </a:bodyPr>
          <a:lstStyle>
            <a:lvl1pPr indent="0" lvl="0"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1pPr>
            <a:lvl2pPr indent="0" lvl="1"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2pPr>
            <a:lvl3pPr indent="0" lvl="2"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3pPr>
            <a:lvl4pPr indent="0" lvl="3"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4pPr>
            <a:lvl5pPr indent="0" lvl="4"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5pPr>
            <a:lvl6pPr indent="0" lvl="5"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6pPr>
            <a:lvl7pPr indent="0" lvl="6"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7pPr>
            <a:lvl8pPr indent="0" lvl="7"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8pPr>
            <a:lvl9pPr indent="0" lvl="8" marL="0" marR="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551" name="Shape 551"/>
        <p:cNvGrpSpPr/>
        <p:nvPr/>
      </p:nvGrpSpPr>
      <p:grpSpPr>
        <a:xfrm>
          <a:off x="0" y="0"/>
          <a:ext cx="0" cy="0"/>
          <a:chOff x="0" y="0"/>
          <a:chExt cx="0" cy="0"/>
        </a:xfrm>
      </p:grpSpPr>
      <p:sp>
        <p:nvSpPr>
          <p:cNvPr id="552" name="Google Shape;552;p96"/>
          <p:cNvSpPr/>
          <p:nvPr/>
        </p:nvSpPr>
        <p:spPr>
          <a:xfrm>
            <a:off x="0" y="0"/>
            <a:ext cx="9144000" cy="39930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96"/>
          <p:cNvSpPr txBox="1"/>
          <p:nvPr>
            <p:ph type="ctrTitle"/>
          </p:nvPr>
        </p:nvSpPr>
        <p:spPr>
          <a:xfrm>
            <a:off x="685800" y="1583342"/>
            <a:ext cx="7772400" cy="11598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rgbClr val="FFFFFF"/>
              </a:buClr>
              <a:buSzPts val="4800"/>
              <a:buNone/>
              <a:defRPr sz="4800">
                <a:solidFill>
                  <a:srgbClr val="FFFFFF"/>
                </a:solidFill>
              </a:defRPr>
            </a:lvl1pPr>
            <a:lvl2pPr lvl="1" rtl="0" algn="ctr">
              <a:lnSpc>
                <a:spcPct val="100000"/>
              </a:lnSpc>
              <a:spcBef>
                <a:spcPts val="0"/>
              </a:spcBef>
              <a:spcAft>
                <a:spcPts val="0"/>
              </a:spcAft>
              <a:buClr>
                <a:srgbClr val="FFFFFF"/>
              </a:buClr>
              <a:buSzPts val="4800"/>
              <a:buNone/>
              <a:defRPr sz="4800">
                <a:solidFill>
                  <a:srgbClr val="FFFFFF"/>
                </a:solidFill>
              </a:defRPr>
            </a:lvl2pPr>
            <a:lvl3pPr lvl="2" rtl="0" algn="ctr">
              <a:lnSpc>
                <a:spcPct val="100000"/>
              </a:lnSpc>
              <a:spcBef>
                <a:spcPts val="0"/>
              </a:spcBef>
              <a:spcAft>
                <a:spcPts val="0"/>
              </a:spcAft>
              <a:buClr>
                <a:srgbClr val="FFFFFF"/>
              </a:buClr>
              <a:buSzPts val="4800"/>
              <a:buNone/>
              <a:defRPr sz="4800">
                <a:solidFill>
                  <a:srgbClr val="FFFFFF"/>
                </a:solidFill>
              </a:defRPr>
            </a:lvl3pPr>
            <a:lvl4pPr lvl="3" rtl="0" algn="ctr">
              <a:lnSpc>
                <a:spcPct val="100000"/>
              </a:lnSpc>
              <a:spcBef>
                <a:spcPts val="0"/>
              </a:spcBef>
              <a:spcAft>
                <a:spcPts val="0"/>
              </a:spcAft>
              <a:buClr>
                <a:srgbClr val="FFFFFF"/>
              </a:buClr>
              <a:buSzPts val="4800"/>
              <a:buNone/>
              <a:defRPr sz="4800">
                <a:solidFill>
                  <a:srgbClr val="FFFFFF"/>
                </a:solidFill>
              </a:defRPr>
            </a:lvl4pPr>
            <a:lvl5pPr lvl="4" rtl="0" algn="ctr">
              <a:lnSpc>
                <a:spcPct val="100000"/>
              </a:lnSpc>
              <a:spcBef>
                <a:spcPts val="0"/>
              </a:spcBef>
              <a:spcAft>
                <a:spcPts val="0"/>
              </a:spcAft>
              <a:buClr>
                <a:srgbClr val="FFFFFF"/>
              </a:buClr>
              <a:buSzPts val="4800"/>
              <a:buNone/>
              <a:defRPr sz="4800">
                <a:solidFill>
                  <a:srgbClr val="FFFFFF"/>
                </a:solidFill>
              </a:defRPr>
            </a:lvl5pPr>
            <a:lvl6pPr lvl="5" rtl="0" algn="ctr">
              <a:lnSpc>
                <a:spcPct val="100000"/>
              </a:lnSpc>
              <a:spcBef>
                <a:spcPts val="0"/>
              </a:spcBef>
              <a:spcAft>
                <a:spcPts val="0"/>
              </a:spcAft>
              <a:buClr>
                <a:srgbClr val="FFFFFF"/>
              </a:buClr>
              <a:buSzPts val="4800"/>
              <a:buNone/>
              <a:defRPr sz="4800">
                <a:solidFill>
                  <a:srgbClr val="FFFFFF"/>
                </a:solidFill>
              </a:defRPr>
            </a:lvl6pPr>
            <a:lvl7pPr lvl="6" rtl="0" algn="ctr">
              <a:lnSpc>
                <a:spcPct val="100000"/>
              </a:lnSpc>
              <a:spcBef>
                <a:spcPts val="0"/>
              </a:spcBef>
              <a:spcAft>
                <a:spcPts val="0"/>
              </a:spcAft>
              <a:buClr>
                <a:srgbClr val="FFFFFF"/>
              </a:buClr>
              <a:buSzPts val="4800"/>
              <a:buNone/>
              <a:defRPr sz="4800">
                <a:solidFill>
                  <a:srgbClr val="FFFFFF"/>
                </a:solidFill>
              </a:defRPr>
            </a:lvl7pPr>
            <a:lvl8pPr lvl="7" rtl="0" algn="ctr">
              <a:lnSpc>
                <a:spcPct val="100000"/>
              </a:lnSpc>
              <a:spcBef>
                <a:spcPts val="0"/>
              </a:spcBef>
              <a:spcAft>
                <a:spcPts val="0"/>
              </a:spcAft>
              <a:buClr>
                <a:srgbClr val="FFFFFF"/>
              </a:buClr>
              <a:buSzPts val="4800"/>
              <a:buNone/>
              <a:defRPr sz="4800">
                <a:solidFill>
                  <a:srgbClr val="FFFFFF"/>
                </a:solidFill>
              </a:defRPr>
            </a:lvl8pPr>
            <a:lvl9pPr lvl="8" rtl="0" algn="ctr">
              <a:lnSpc>
                <a:spcPct val="100000"/>
              </a:lnSpc>
              <a:spcBef>
                <a:spcPts val="0"/>
              </a:spcBef>
              <a:spcAft>
                <a:spcPts val="0"/>
              </a:spcAft>
              <a:buClr>
                <a:srgbClr val="FFFFFF"/>
              </a:buClr>
              <a:buSzPts val="4800"/>
              <a:buNone/>
              <a:defRPr sz="4800">
                <a:solidFill>
                  <a:srgbClr val="FFFFFF"/>
                </a:solidFill>
              </a:defRPr>
            </a:lvl9pPr>
          </a:lstStyle>
          <a:p/>
        </p:txBody>
      </p:sp>
      <p:sp>
        <p:nvSpPr>
          <p:cNvPr id="554" name="Google Shape;554;p96"/>
          <p:cNvSpPr txBox="1"/>
          <p:nvPr>
            <p:ph idx="1" type="subTitle"/>
          </p:nvPr>
        </p:nvSpPr>
        <p:spPr>
          <a:xfrm>
            <a:off x="685800" y="2840053"/>
            <a:ext cx="7772400" cy="784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2400"/>
              <a:buNone/>
              <a:defRPr b="1" sz="2400">
                <a:solidFill>
                  <a:srgbClr val="FFFFFF"/>
                </a:solidFill>
              </a:defRPr>
            </a:lvl1pPr>
            <a:lvl2pPr lvl="1" rtl="0" algn="ctr">
              <a:lnSpc>
                <a:spcPct val="100000"/>
              </a:lnSpc>
              <a:spcBef>
                <a:spcPts val="0"/>
              </a:spcBef>
              <a:spcAft>
                <a:spcPts val="0"/>
              </a:spcAft>
              <a:buClr>
                <a:srgbClr val="FFFFFF"/>
              </a:buClr>
              <a:buSzPts val="2400"/>
              <a:buNone/>
              <a:defRPr b="1">
                <a:solidFill>
                  <a:srgbClr val="FFFFFF"/>
                </a:solidFill>
              </a:defRPr>
            </a:lvl2pPr>
            <a:lvl3pPr lvl="2" rtl="0" algn="ctr">
              <a:lnSpc>
                <a:spcPct val="100000"/>
              </a:lnSpc>
              <a:spcBef>
                <a:spcPts val="0"/>
              </a:spcBef>
              <a:spcAft>
                <a:spcPts val="0"/>
              </a:spcAft>
              <a:buClr>
                <a:srgbClr val="FFFFFF"/>
              </a:buClr>
              <a:buSzPts val="2400"/>
              <a:buNone/>
              <a:defRPr b="1">
                <a:solidFill>
                  <a:srgbClr val="FFFFFF"/>
                </a:solidFill>
              </a:defRPr>
            </a:lvl3pPr>
            <a:lvl4pPr lvl="3" rtl="0" algn="ctr">
              <a:lnSpc>
                <a:spcPct val="100000"/>
              </a:lnSpc>
              <a:spcBef>
                <a:spcPts val="0"/>
              </a:spcBef>
              <a:spcAft>
                <a:spcPts val="0"/>
              </a:spcAft>
              <a:buClr>
                <a:srgbClr val="FFFFFF"/>
              </a:buClr>
              <a:buSzPts val="2400"/>
              <a:buNone/>
              <a:defRPr b="1" sz="2400">
                <a:solidFill>
                  <a:srgbClr val="FFFFFF"/>
                </a:solidFill>
              </a:defRPr>
            </a:lvl4pPr>
            <a:lvl5pPr lvl="4" rtl="0" algn="ctr">
              <a:lnSpc>
                <a:spcPct val="100000"/>
              </a:lnSpc>
              <a:spcBef>
                <a:spcPts val="0"/>
              </a:spcBef>
              <a:spcAft>
                <a:spcPts val="0"/>
              </a:spcAft>
              <a:buClr>
                <a:srgbClr val="FFFFFF"/>
              </a:buClr>
              <a:buSzPts val="2400"/>
              <a:buNone/>
              <a:defRPr b="1" sz="2400">
                <a:solidFill>
                  <a:srgbClr val="FFFFFF"/>
                </a:solidFill>
              </a:defRPr>
            </a:lvl5pPr>
            <a:lvl6pPr lvl="5" rtl="0" algn="ctr">
              <a:lnSpc>
                <a:spcPct val="100000"/>
              </a:lnSpc>
              <a:spcBef>
                <a:spcPts val="0"/>
              </a:spcBef>
              <a:spcAft>
                <a:spcPts val="0"/>
              </a:spcAft>
              <a:buClr>
                <a:srgbClr val="FFFFFF"/>
              </a:buClr>
              <a:buSzPts val="2400"/>
              <a:buNone/>
              <a:defRPr b="1" sz="2400">
                <a:solidFill>
                  <a:srgbClr val="FFFFFF"/>
                </a:solidFill>
              </a:defRPr>
            </a:lvl6pPr>
            <a:lvl7pPr lvl="6" rtl="0" algn="ctr">
              <a:lnSpc>
                <a:spcPct val="100000"/>
              </a:lnSpc>
              <a:spcBef>
                <a:spcPts val="0"/>
              </a:spcBef>
              <a:spcAft>
                <a:spcPts val="0"/>
              </a:spcAft>
              <a:buClr>
                <a:srgbClr val="FFFFFF"/>
              </a:buClr>
              <a:buSzPts val="2400"/>
              <a:buNone/>
              <a:defRPr b="1" sz="2400">
                <a:solidFill>
                  <a:srgbClr val="FFFFFF"/>
                </a:solidFill>
              </a:defRPr>
            </a:lvl7pPr>
            <a:lvl8pPr lvl="7" rtl="0" algn="ctr">
              <a:lnSpc>
                <a:spcPct val="100000"/>
              </a:lnSpc>
              <a:spcBef>
                <a:spcPts val="0"/>
              </a:spcBef>
              <a:spcAft>
                <a:spcPts val="0"/>
              </a:spcAft>
              <a:buClr>
                <a:srgbClr val="FFFFFF"/>
              </a:buClr>
              <a:buSzPts val="2400"/>
              <a:buNone/>
              <a:defRPr b="1" sz="2400">
                <a:solidFill>
                  <a:srgbClr val="FFFFFF"/>
                </a:solidFill>
              </a:defRPr>
            </a:lvl8pPr>
            <a:lvl9pPr lvl="8" rtl="0" algn="ctr">
              <a:lnSpc>
                <a:spcPct val="100000"/>
              </a:lnSpc>
              <a:spcBef>
                <a:spcPts val="0"/>
              </a:spcBef>
              <a:spcAft>
                <a:spcPts val="0"/>
              </a:spcAft>
              <a:buClr>
                <a:srgbClr val="FFFFFF"/>
              </a:buClr>
              <a:buSzPts val="2400"/>
              <a:buNone/>
              <a:defRPr b="1" sz="2400">
                <a:solidFill>
                  <a:srgbClr val="FFFFFF"/>
                </a:solidFill>
              </a:defRPr>
            </a:lvl9pPr>
          </a:lstStyle>
          <a:p/>
        </p:txBody>
      </p:sp>
      <p:sp>
        <p:nvSpPr>
          <p:cNvPr id="555" name="Google Shape;555;p96"/>
          <p:cNvSpPr/>
          <p:nvPr/>
        </p:nvSpPr>
        <p:spPr>
          <a:xfrm>
            <a:off x="3047704" y="3992850"/>
            <a:ext cx="3047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96"/>
          <p:cNvSpPr/>
          <p:nvPr/>
        </p:nvSpPr>
        <p:spPr>
          <a:xfrm>
            <a:off x="6096271" y="3992850"/>
            <a:ext cx="3047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96"/>
          <p:cNvSpPr/>
          <p:nvPr/>
        </p:nvSpPr>
        <p:spPr>
          <a:xfrm>
            <a:off x="1" y="3992850"/>
            <a:ext cx="30477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96"/>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559" name="Shape 559"/>
        <p:cNvGrpSpPr/>
        <p:nvPr/>
      </p:nvGrpSpPr>
      <p:grpSpPr>
        <a:xfrm>
          <a:off x="0" y="0"/>
          <a:ext cx="0" cy="0"/>
          <a:chOff x="0" y="0"/>
          <a:chExt cx="0" cy="0"/>
        </a:xfrm>
      </p:grpSpPr>
      <p:sp>
        <p:nvSpPr>
          <p:cNvPr id="560" name="Google Shape;560;p97"/>
          <p:cNvSpPr txBox="1"/>
          <p:nvPr>
            <p:ph type="title"/>
          </p:nvPr>
        </p:nvSpPr>
        <p:spPr>
          <a:xfrm>
            <a:off x="893700" y="205988"/>
            <a:ext cx="6462600" cy="8574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3600"/>
              <a:buNone/>
              <a:defRPr/>
            </a:lvl1pPr>
            <a:lvl2pPr lvl="1" rtl="0" algn="l">
              <a:lnSpc>
                <a:spcPct val="100000"/>
              </a:lnSpc>
              <a:spcBef>
                <a:spcPts val="0"/>
              </a:spcBef>
              <a:spcAft>
                <a:spcPts val="0"/>
              </a:spcAft>
              <a:buSzPts val="3600"/>
              <a:buNone/>
              <a:defRPr/>
            </a:lvl2pPr>
            <a:lvl3pPr lvl="2" rtl="0" algn="l">
              <a:lnSpc>
                <a:spcPct val="100000"/>
              </a:lnSpc>
              <a:spcBef>
                <a:spcPts val="0"/>
              </a:spcBef>
              <a:spcAft>
                <a:spcPts val="0"/>
              </a:spcAft>
              <a:buSzPts val="3600"/>
              <a:buNone/>
              <a:defRPr/>
            </a:lvl3pPr>
            <a:lvl4pPr lvl="3" rtl="0" algn="l">
              <a:lnSpc>
                <a:spcPct val="100000"/>
              </a:lnSpc>
              <a:spcBef>
                <a:spcPts val="0"/>
              </a:spcBef>
              <a:spcAft>
                <a:spcPts val="0"/>
              </a:spcAft>
              <a:buSzPts val="3600"/>
              <a:buNone/>
              <a:defRPr/>
            </a:lvl4pPr>
            <a:lvl5pPr lvl="4" rtl="0" algn="l">
              <a:lnSpc>
                <a:spcPct val="100000"/>
              </a:lnSpc>
              <a:spcBef>
                <a:spcPts val="0"/>
              </a:spcBef>
              <a:spcAft>
                <a:spcPts val="0"/>
              </a:spcAft>
              <a:buSzPts val="3600"/>
              <a:buNone/>
              <a:defRPr/>
            </a:lvl5pPr>
            <a:lvl6pPr lvl="5" rtl="0" algn="l">
              <a:lnSpc>
                <a:spcPct val="100000"/>
              </a:lnSpc>
              <a:spcBef>
                <a:spcPts val="0"/>
              </a:spcBef>
              <a:spcAft>
                <a:spcPts val="0"/>
              </a:spcAft>
              <a:buSzPts val="3600"/>
              <a:buNone/>
              <a:defRPr/>
            </a:lvl6pPr>
            <a:lvl7pPr lvl="6" rtl="0" algn="l">
              <a:lnSpc>
                <a:spcPct val="100000"/>
              </a:lnSpc>
              <a:spcBef>
                <a:spcPts val="0"/>
              </a:spcBef>
              <a:spcAft>
                <a:spcPts val="0"/>
              </a:spcAft>
              <a:buSzPts val="3600"/>
              <a:buNone/>
              <a:defRPr/>
            </a:lvl7pPr>
            <a:lvl8pPr lvl="7" rtl="0" algn="l">
              <a:lnSpc>
                <a:spcPct val="100000"/>
              </a:lnSpc>
              <a:spcBef>
                <a:spcPts val="0"/>
              </a:spcBef>
              <a:spcAft>
                <a:spcPts val="0"/>
              </a:spcAft>
              <a:buSzPts val="3600"/>
              <a:buNone/>
              <a:defRPr/>
            </a:lvl8pPr>
            <a:lvl9pPr lvl="8" rtl="0" algn="l">
              <a:lnSpc>
                <a:spcPct val="100000"/>
              </a:lnSpc>
              <a:spcBef>
                <a:spcPts val="0"/>
              </a:spcBef>
              <a:spcAft>
                <a:spcPts val="0"/>
              </a:spcAft>
              <a:buSzPts val="3600"/>
              <a:buNone/>
              <a:defRPr/>
            </a:lvl9pPr>
          </a:lstStyle>
          <a:p/>
        </p:txBody>
      </p:sp>
      <p:sp>
        <p:nvSpPr>
          <p:cNvPr id="561" name="Google Shape;561;p97"/>
          <p:cNvSpPr txBox="1"/>
          <p:nvPr>
            <p:ph idx="1" type="body"/>
          </p:nvPr>
        </p:nvSpPr>
        <p:spPr>
          <a:xfrm>
            <a:off x="893625" y="1200150"/>
            <a:ext cx="3136800" cy="37257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600"/>
              </a:spcBef>
              <a:spcAft>
                <a:spcPts val="0"/>
              </a:spcAft>
              <a:buSzPts val="1800"/>
              <a:buChar char="▷"/>
              <a:defRPr sz="1800"/>
            </a:lvl1pPr>
            <a:lvl2pPr indent="-342900" lvl="1" marL="914400" rtl="0" algn="l">
              <a:lnSpc>
                <a:spcPct val="100000"/>
              </a:lnSpc>
              <a:spcBef>
                <a:spcPts val="0"/>
              </a:spcBef>
              <a:spcAft>
                <a:spcPts val="0"/>
              </a:spcAft>
              <a:buSzPts val="1800"/>
              <a:buChar char="○"/>
              <a:defRPr sz="1800"/>
            </a:lvl2pPr>
            <a:lvl3pPr indent="-342900" lvl="2" marL="1371600" rtl="0" algn="l">
              <a:lnSpc>
                <a:spcPct val="100000"/>
              </a:lnSpc>
              <a:spcBef>
                <a:spcPts val="0"/>
              </a:spcBef>
              <a:spcAft>
                <a:spcPts val="0"/>
              </a:spcAft>
              <a:buSzPts val="1800"/>
              <a:buChar char="■"/>
              <a:defRPr sz="1800"/>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562" name="Google Shape;562;p97"/>
          <p:cNvSpPr txBox="1"/>
          <p:nvPr>
            <p:ph idx="2" type="body"/>
          </p:nvPr>
        </p:nvSpPr>
        <p:spPr>
          <a:xfrm>
            <a:off x="4219456" y="1200150"/>
            <a:ext cx="3136800" cy="37257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600"/>
              </a:spcBef>
              <a:spcAft>
                <a:spcPts val="0"/>
              </a:spcAft>
              <a:buSzPts val="1800"/>
              <a:buChar char="▷"/>
              <a:defRPr sz="1800"/>
            </a:lvl1pPr>
            <a:lvl2pPr indent="-342900" lvl="1" marL="914400" rtl="0" algn="l">
              <a:lnSpc>
                <a:spcPct val="100000"/>
              </a:lnSpc>
              <a:spcBef>
                <a:spcPts val="0"/>
              </a:spcBef>
              <a:spcAft>
                <a:spcPts val="0"/>
              </a:spcAft>
              <a:buSzPts val="1800"/>
              <a:buChar char="○"/>
              <a:defRPr sz="1800"/>
            </a:lvl2pPr>
            <a:lvl3pPr indent="-342900" lvl="2" marL="1371600" rtl="0" algn="l">
              <a:lnSpc>
                <a:spcPct val="100000"/>
              </a:lnSpc>
              <a:spcBef>
                <a:spcPts val="0"/>
              </a:spcBef>
              <a:spcAft>
                <a:spcPts val="0"/>
              </a:spcAft>
              <a:buSzPts val="1800"/>
              <a:buChar char="■"/>
              <a:defRPr sz="1800"/>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563" name="Google Shape;563;p97"/>
          <p:cNvSpPr/>
          <p:nvPr/>
        </p:nvSpPr>
        <p:spPr>
          <a:xfrm>
            <a:off x="7356366" y="5066325"/>
            <a:ext cx="893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97"/>
          <p:cNvSpPr/>
          <p:nvPr/>
        </p:nvSpPr>
        <p:spPr>
          <a:xfrm>
            <a:off x="8250312" y="5066325"/>
            <a:ext cx="893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97"/>
          <p:cNvSpPr/>
          <p:nvPr/>
        </p:nvSpPr>
        <p:spPr>
          <a:xfrm>
            <a:off x="0" y="5066325"/>
            <a:ext cx="8937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97"/>
          <p:cNvSpPr/>
          <p:nvPr/>
        </p:nvSpPr>
        <p:spPr>
          <a:xfrm>
            <a:off x="893710" y="5066325"/>
            <a:ext cx="64626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97"/>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568" name="Shape 568"/>
        <p:cNvGrpSpPr/>
        <p:nvPr/>
      </p:nvGrpSpPr>
      <p:grpSpPr>
        <a:xfrm>
          <a:off x="0" y="0"/>
          <a:ext cx="0" cy="0"/>
          <a:chOff x="0" y="0"/>
          <a:chExt cx="0" cy="0"/>
        </a:xfrm>
      </p:grpSpPr>
      <p:sp>
        <p:nvSpPr>
          <p:cNvPr id="569" name="Google Shape;569;p98"/>
          <p:cNvSpPr txBox="1"/>
          <p:nvPr>
            <p:ph type="title"/>
          </p:nvPr>
        </p:nvSpPr>
        <p:spPr>
          <a:xfrm>
            <a:off x="893700" y="205988"/>
            <a:ext cx="6462600" cy="8574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3600"/>
              <a:buNone/>
              <a:defRPr/>
            </a:lvl1pPr>
            <a:lvl2pPr lvl="1" rtl="0" algn="l">
              <a:lnSpc>
                <a:spcPct val="100000"/>
              </a:lnSpc>
              <a:spcBef>
                <a:spcPts val="0"/>
              </a:spcBef>
              <a:spcAft>
                <a:spcPts val="0"/>
              </a:spcAft>
              <a:buSzPts val="3600"/>
              <a:buNone/>
              <a:defRPr/>
            </a:lvl2pPr>
            <a:lvl3pPr lvl="2" rtl="0" algn="l">
              <a:lnSpc>
                <a:spcPct val="100000"/>
              </a:lnSpc>
              <a:spcBef>
                <a:spcPts val="0"/>
              </a:spcBef>
              <a:spcAft>
                <a:spcPts val="0"/>
              </a:spcAft>
              <a:buSzPts val="3600"/>
              <a:buNone/>
              <a:defRPr/>
            </a:lvl3pPr>
            <a:lvl4pPr lvl="3" rtl="0" algn="l">
              <a:lnSpc>
                <a:spcPct val="100000"/>
              </a:lnSpc>
              <a:spcBef>
                <a:spcPts val="0"/>
              </a:spcBef>
              <a:spcAft>
                <a:spcPts val="0"/>
              </a:spcAft>
              <a:buSzPts val="3600"/>
              <a:buNone/>
              <a:defRPr/>
            </a:lvl4pPr>
            <a:lvl5pPr lvl="4" rtl="0" algn="l">
              <a:lnSpc>
                <a:spcPct val="100000"/>
              </a:lnSpc>
              <a:spcBef>
                <a:spcPts val="0"/>
              </a:spcBef>
              <a:spcAft>
                <a:spcPts val="0"/>
              </a:spcAft>
              <a:buSzPts val="3600"/>
              <a:buNone/>
              <a:defRPr/>
            </a:lvl5pPr>
            <a:lvl6pPr lvl="5" rtl="0" algn="l">
              <a:lnSpc>
                <a:spcPct val="100000"/>
              </a:lnSpc>
              <a:spcBef>
                <a:spcPts val="0"/>
              </a:spcBef>
              <a:spcAft>
                <a:spcPts val="0"/>
              </a:spcAft>
              <a:buSzPts val="3600"/>
              <a:buNone/>
              <a:defRPr/>
            </a:lvl6pPr>
            <a:lvl7pPr lvl="6" rtl="0" algn="l">
              <a:lnSpc>
                <a:spcPct val="100000"/>
              </a:lnSpc>
              <a:spcBef>
                <a:spcPts val="0"/>
              </a:spcBef>
              <a:spcAft>
                <a:spcPts val="0"/>
              </a:spcAft>
              <a:buSzPts val="3600"/>
              <a:buNone/>
              <a:defRPr/>
            </a:lvl7pPr>
            <a:lvl8pPr lvl="7" rtl="0" algn="l">
              <a:lnSpc>
                <a:spcPct val="100000"/>
              </a:lnSpc>
              <a:spcBef>
                <a:spcPts val="0"/>
              </a:spcBef>
              <a:spcAft>
                <a:spcPts val="0"/>
              </a:spcAft>
              <a:buSzPts val="3600"/>
              <a:buNone/>
              <a:defRPr/>
            </a:lvl8pPr>
            <a:lvl9pPr lvl="8" rtl="0" algn="l">
              <a:lnSpc>
                <a:spcPct val="100000"/>
              </a:lnSpc>
              <a:spcBef>
                <a:spcPts val="0"/>
              </a:spcBef>
              <a:spcAft>
                <a:spcPts val="0"/>
              </a:spcAft>
              <a:buSzPts val="3600"/>
              <a:buNone/>
              <a:defRPr/>
            </a:lvl9pPr>
          </a:lstStyle>
          <a:p/>
        </p:txBody>
      </p:sp>
      <p:sp>
        <p:nvSpPr>
          <p:cNvPr id="570" name="Google Shape;570;p98"/>
          <p:cNvSpPr txBox="1"/>
          <p:nvPr>
            <p:ph idx="1" type="body"/>
          </p:nvPr>
        </p:nvSpPr>
        <p:spPr>
          <a:xfrm>
            <a:off x="893700" y="1200150"/>
            <a:ext cx="2371200" cy="37257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600"/>
              </a:spcBef>
              <a:spcAft>
                <a:spcPts val="0"/>
              </a:spcAft>
              <a:buSzPts val="1400"/>
              <a:buChar char="▷"/>
              <a:defRPr sz="1400"/>
            </a:lvl1pPr>
            <a:lvl2pPr indent="-317500" lvl="1" marL="914400" rtl="0" algn="l">
              <a:lnSpc>
                <a:spcPct val="100000"/>
              </a:lnSpc>
              <a:spcBef>
                <a:spcPts val="0"/>
              </a:spcBef>
              <a:spcAft>
                <a:spcPts val="0"/>
              </a:spcAft>
              <a:buSzPts val="1400"/>
              <a:buChar char="○"/>
              <a:defRPr sz="1400"/>
            </a:lvl2pPr>
            <a:lvl3pPr indent="-317500" lvl="2" marL="1371600" rtl="0" algn="l">
              <a:lnSpc>
                <a:spcPct val="100000"/>
              </a:lnSpc>
              <a:spcBef>
                <a:spcPts val="0"/>
              </a:spcBef>
              <a:spcAft>
                <a:spcPts val="0"/>
              </a:spcAft>
              <a:buSzPts val="1400"/>
              <a:buChar char="■"/>
              <a:defRPr sz="1400"/>
            </a:lvl3pPr>
            <a:lvl4pPr indent="-317500" lvl="3" marL="1828800" rtl="0" algn="l">
              <a:lnSpc>
                <a:spcPct val="100000"/>
              </a:lnSpc>
              <a:spcBef>
                <a:spcPts val="0"/>
              </a:spcBef>
              <a:spcAft>
                <a:spcPts val="0"/>
              </a:spcAft>
              <a:buSzPts val="1400"/>
              <a:buChar char="●"/>
              <a:defRPr sz="1400"/>
            </a:lvl4pPr>
            <a:lvl5pPr indent="-317500" lvl="4" marL="2286000" rtl="0" algn="l">
              <a:lnSpc>
                <a:spcPct val="100000"/>
              </a:lnSpc>
              <a:spcBef>
                <a:spcPts val="0"/>
              </a:spcBef>
              <a:spcAft>
                <a:spcPts val="0"/>
              </a:spcAft>
              <a:buSzPts val="1400"/>
              <a:buChar char="○"/>
              <a:defRPr sz="1400"/>
            </a:lvl5pPr>
            <a:lvl6pPr indent="-317500" lvl="5" marL="2743200" rtl="0" algn="l">
              <a:lnSpc>
                <a:spcPct val="100000"/>
              </a:lnSpc>
              <a:spcBef>
                <a:spcPts val="0"/>
              </a:spcBef>
              <a:spcAft>
                <a:spcPts val="0"/>
              </a:spcAft>
              <a:buSzPts val="1400"/>
              <a:buChar char="■"/>
              <a:defRPr sz="1400"/>
            </a:lvl6pPr>
            <a:lvl7pPr indent="-317500" lvl="6" marL="3200400" rtl="0" algn="l">
              <a:lnSpc>
                <a:spcPct val="100000"/>
              </a:lnSpc>
              <a:spcBef>
                <a:spcPts val="0"/>
              </a:spcBef>
              <a:spcAft>
                <a:spcPts val="0"/>
              </a:spcAft>
              <a:buSzPts val="1400"/>
              <a:buChar char="●"/>
              <a:defRPr sz="1400"/>
            </a:lvl7pPr>
            <a:lvl8pPr indent="-317500" lvl="7" marL="3657600" rtl="0" algn="l">
              <a:lnSpc>
                <a:spcPct val="100000"/>
              </a:lnSpc>
              <a:spcBef>
                <a:spcPts val="0"/>
              </a:spcBef>
              <a:spcAft>
                <a:spcPts val="0"/>
              </a:spcAft>
              <a:buSzPts val="1400"/>
              <a:buChar char="○"/>
              <a:defRPr sz="1400"/>
            </a:lvl8pPr>
            <a:lvl9pPr indent="-317500" lvl="8" marL="4114800" rtl="0" algn="l">
              <a:lnSpc>
                <a:spcPct val="100000"/>
              </a:lnSpc>
              <a:spcBef>
                <a:spcPts val="0"/>
              </a:spcBef>
              <a:spcAft>
                <a:spcPts val="0"/>
              </a:spcAft>
              <a:buSzPts val="1400"/>
              <a:buChar char="■"/>
              <a:defRPr sz="1400"/>
            </a:lvl9pPr>
          </a:lstStyle>
          <a:p/>
        </p:txBody>
      </p:sp>
      <p:sp>
        <p:nvSpPr>
          <p:cNvPr id="571" name="Google Shape;571;p98"/>
          <p:cNvSpPr txBox="1"/>
          <p:nvPr>
            <p:ph idx="2" type="body"/>
          </p:nvPr>
        </p:nvSpPr>
        <p:spPr>
          <a:xfrm>
            <a:off x="3386404" y="1200150"/>
            <a:ext cx="2371200" cy="37257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600"/>
              </a:spcBef>
              <a:spcAft>
                <a:spcPts val="0"/>
              </a:spcAft>
              <a:buSzPts val="1400"/>
              <a:buChar char="▷"/>
              <a:defRPr sz="1400"/>
            </a:lvl1pPr>
            <a:lvl2pPr indent="-317500" lvl="1" marL="914400" rtl="0" algn="l">
              <a:lnSpc>
                <a:spcPct val="100000"/>
              </a:lnSpc>
              <a:spcBef>
                <a:spcPts val="0"/>
              </a:spcBef>
              <a:spcAft>
                <a:spcPts val="0"/>
              </a:spcAft>
              <a:buSzPts val="1400"/>
              <a:buChar char="○"/>
              <a:defRPr sz="1400"/>
            </a:lvl2pPr>
            <a:lvl3pPr indent="-317500" lvl="2" marL="1371600" rtl="0" algn="l">
              <a:lnSpc>
                <a:spcPct val="100000"/>
              </a:lnSpc>
              <a:spcBef>
                <a:spcPts val="0"/>
              </a:spcBef>
              <a:spcAft>
                <a:spcPts val="0"/>
              </a:spcAft>
              <a:buSzPts val="1400"/>
              <a:buChar char="■"/>
              <a:defRPr sz="1400"/>
            </a:lvl3pPr>
            <a:lvl4pPr indent="-317500" lvl="3" marL="1828800" rtl="0" algn="l">
              <a:lnSpc>
                <a:spcPct val="100000"/>
              </a:lnSpc>
              <a:spcBef>
                <a:spcPts val="0"/>
              </a:spcBef>
              <a:spcAft>
                <a:spcPts val="0"/>
              </a:spcAft>
              <a:buSzPts val="1400"/>
              <a:buChar char="●"/>
              <a:defRPr sz="1400"/>
            </a:lvl4pPr>
            <a:lvl5pPr indent="-317500" lvl="4" marL="2286000" rtl="0" algn="l">
              <a:lnSpc>
                <a:spcPct val="100000"/>
              </a:lnSpc>
              <a:spcBef>
                <a:spcPts val="0"/>
              </a:spcBef>
              <a:spcAft>
                <a:spcPts val="0"/>
              </a:spcAft>
              <a:buSzPts val="1400"/>
              <a:buChar char="○"/>
              <a:defRPr sz="1400"/>
            </a:lvl5pPr>
            <a:lvl6pPr indent="-317500" lvl="5" marL="2743200" rtl="0" algn="l">
              <a:lnSpc>
                <a:spcPct val="100000"/>
              </a:lnSpc>
              <a:spcBef>
                <a:spcPts val="0"/>
              </a:spcBef>
              <a:spcAft>
                <a:spcPts val="0"/>
              </a:spcAft>
              <a:buSzPts val="1400"/>
              <a:buChar char="■"/>
              <a:defRPr sz="1400"/>
            </a:lvl6pPr>
            <a:lvl7pPr indent="-317500" lvl="6" marL="3200400" rtl="0" algn="l">
              <a:lnSpc>
                <a:spcPct val="100000"/>
              </a:lnSpc>
              <a:spcBef>
                <a:spcPts val="0"/>
              </a:spcBef>
              <a:spcAft>
                <a:spcPts val="0"/>
              </a:spcAft>
              <a:buSzPts val="1400"/>
              <a:buChar char="●"/>
              <a:defRPr sz="1400"/>
            </a:lvl7pPr>
            <a:lvl8pPr indent="-317500" lvl="7" marL="3657600" rtl="0" algn="l">
              <a:lnSpc>
                <a:spcPct val="100000"/>
              </a:lnSpc>
              <a:spcBef>
                <a:spcPts val="0"/>
              </a:spcBef>
              <a:spcAft>
                <a:spcPts val="0"/>
              </a:spcAft>
              <a:buSzPts val="1400"/>
              <a:buChar char="○"/>
              <a:defRPr sz="1400"/>
            </a:lvl8pPr>
            <a:lvl9pPr indent="-317500" lvl="8" marL="4114800" rtl="0" algn="l">
              <a:lnSpc>
                <a:spcPct val="100000"/>
              </a:lnSpc>
              <a:spcBef>
                <a:spcPts val="0"/>
              </a:spcBef>
              <a:spcAft>
                <a:spcPts val="0"/>
              </a:spcAft>
              <a:buSzPts val="1400"/>
              <a:buChar char="■"/>
              <a:defRPr sz="1400"/>
            </a:lvl9pPr>
          </a:lstStyle>
          <a:p/>
        </p:txBody>
      </p:sp>
      <p:sp>
        <p:nvSpPr>
          <p:cNvPr id="572" name="Google Shape;572;p98"/>
          <p:cNvSpPr txBox="1"/>
          <p:nvPr>
            <p:ph idx="3" type="body"/>
          </p:nvPr>
        </p:nvSpPr>
        <p:spPr>
          <a:xfrm>
            <a:off x="5879107" y="1200150"/>
            <a:ext cx="2371200" cy="37257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600"/>
              </a:spcBef>
              <a:spcAft>
                <a:spcPts val="0"/>
              </a:spcAft>
              <a:buSzPts val="1400"/>
              <a:buChar char="▷"/>
              <a:defRPr sz="1400"/>
            </a:lvl1pPr>
            <a:lvl2pPr indent="-317500" lvl="1" marL="914400" rtl="0" algn="l">
              <a:lnSpc>
                <a:spcPct val="100000"/>
              </a:lnSpc>
              <a:spcBef>
                <a:spcPts val="0"/>
              </a:spcBef>
              <a:spcAft>
                <a:spcPts val="0"/>
              </a:spcAft>
              <a:buSzPts val="1400"/>
              <a:buChar char="○"/>
              <a:defRPr sz="1400"/>
            </a:lvl2pPr>
            <a:lvl3pPr indent="-317500" lvl="2" marL="1371600" rtl="0" algn="l">
              <a:lnSpc>
                <a:spcPct val="100000"/>
              </a:lnSpc>
              <a:spcBef>
                <a:spcPts val="0"/>
              </a:spcBef>
              <a:spcAft>
                <a:spcPts val="0"/>
              </a:spcAft>
              <a:buSzPts val="1400"/>
              <a:buChar char="■"/>
              <a:defRPr sz="1400"/>
            </a:lvl3pPr>
            <a:lvl4pPr indent="-317500" lvl="3" marL="1828800" rtl="0" algn="l">
              <a:lnSpc>
                <a:spcPct val="100000"/>
              </a:lnSpc>
              <a:spcBef>
                <a:spcPts val="0"/>
              </a:spcBef>
              <a:spcAft>
                <a:spcPts val="0"/>
              </a:spcAft>
              <a:buSzPts val="1400"/>
              <a:buChar char="●"/>
              <a:defRPr sz="1400"/>
            </a:lvl4pPr>
            <a:lvl5pPr indent="-317500" lvl="4" marL="2286000" rtl="0" algn="l">
              <a:lnSpc>
                <a:spcPct val="100000"/>
              </a:lnSpc>
              <a:spcBef>
                <a:spcPts val="0"/>
              </a:spcBef>
              <a:spcAft>
                <a:spcPts val="0"/>
              </a:spcAft>
              <a:buSzPts val="1400"/>
              <a:buChar char="○"/>
              <a:defRPr sz="1400"/>
            </a:lvl5pPr>
            <a:lvl6pPr indent="-317500" lvl="5" marL="2743200" rtl="0" algn="l">
              <a:lnSpc>
                <a:spcPct val="100000"/>
              </a:lnSpc>
              <a:spcBef>
                <a:spcPts val="0"/>
              </a:spcBef>
              <a:spcAft>
                <a:spcPts val="0"/>
              </a:spcAft>
              <a:buSzPts val="1400"/>
              <a:buChar char="■"/>
              <a:defRPr sz="1400"/>
            </a:lvl6pPr>
            <a:lvl7pPr indent="-317500" lvl="6" marL="3200400" rtl="0" algn="l">
              <a:lnSpc>
                <a:spcPct val="100000"/>
              </a:lnSpc>
              <a:spcBef>
                <a:spcPts val="0"/>
              </a:spcBef>
              <a:spcAft>
                <a:spcPts val="0"/>
              </a:spcAft>
              <a:buSzPts val="1400"/>
              <a:buChar char="●"/>
              <a:defRPr sz="1400"/>
            </a:lvl7pPr>
            <a:lvl8pPr indent="-317500" lvl="7" marL="3657600" rtl="0" algn="l">
              <a:lnSpc>
                <a:spcPct val="100000"/>
              </a:lnSpc>
              <a:spcBef>
                <a:spcPts val="0"/>
              </a:spcBef>
              <a:spcAft>
                <a:spcPts val="0"/>
              </a:spcAft>
              <a:buSzPts val="1400"/>
              <a:buChar char="○"/>
              <a:defRPr sz="1400"/>
            </a:lvl8pPr>
            <a:lvl9pPr indent="-317500" lvl="8" marL="4114800" rtl="0" algn="l">
              <a:lnSpc>
                <a:spcPct val="100000"/>
              </a:lnSpc>
              <a:spcBef>
                <a:spcPts val="0"/>
              </a:spcBef>
              <a:spcAft>
                <a:spcPts val="0"/>
              </a:spcAft>
              <a:buSzPts val="1400"/>
              <a:buChar char="■"/>
              <a:defRPr sz="1400"/>
            </a:lvl9pPr>
          </a:lstStyle>
          <a:p/>
        </p:txBody>
      </p:sp>
      <p:sp>
        <p:nvSpPr>
          <p:cNvPr id="573" name="Google Shape;573;p98"/>
          <p:cNvSpPr/>
          <p:nvPr/>
        </p:nvSpPr>
        <p:spPr>
          <a:xfrm>
            <a:off x="7356366" y="5066325"/>
            <a:ext cx="893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98"/>
          <p:cNvSpPr/>
          <p:nvPr/>
        </p:nvSpPr>
        <p:spPr>
          <a:xfrm>
            <a:off x="8250312" y="5066325"/>
            <a:ext cx="893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98"/>
          <p:cNvSpPr/>
          <p:nvPr/>
        </p:nvSpPr>
        <p:spPr>
          <a:xfrm>
            <a:off x="0" y="5066325"/>
            <a:ext cx="8937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98"/>
          <p:cNvSpPr/>
          <p:nvPr/>
        </p:nvSpPr>
        <p:spPr>
          <a:xfrm>
            <a:off x="893710" y="5066325"/>
            <a:ext cx="64626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98"/>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8" name="Shape 578"/>
        <p:cNvGrpSpPr/>
        <p:nvPr/>
      </p:nvGrpSpPr>
      <p:grpSpPr>
        <a:xfrm>
          <a:off x="0" y="0"/>
          <a:ext cx="0" cy="0"/>
          <a:chOff x="0" y="0"/>
          <a:chExt cx="0" cy="0"/>
        </a:xfrm>
      </p:grpSpPr>
      <p:sp>
        <p:nvSpPr>
          <p:cNvPr id="579" name="Google Shape;579;p99"/>
          <p:cNvSpPr txBox="1"/>
          <p:nvPr>
            <p:ph idx="1" type="body"/>
          </p:nvPr>
        </p:nvSpPr>
        <p:spPr>
          <a:xfrm>
            <a:off x="893700" y="4649963"/>
            <a:ext cx="6462600" cy="350700"/>
          </a:xfrm>
          <a:prstGeom prst="rect">
            <a:avLst/>
          </a:prstGeom>
          <a:noFill/>
          <a:ln>
            <a:noFill/>
          </a:ln>
        </p:spPr>
        <p:txBody>
          <a:bodyPr anchorCtr="0" anchor="b" bIns="91425" lIns="91425" spcFirstLastPara="1" rIns="91425" wrap="square" tIns="91425">
            <a:noAutofit/>
          </a:bodyPr>
          <a:lstStyle>
            <a:lvl1pPr indent="-228600" lvl="0" marL="457200" rtl="0" algn="l">
              <a:lnSpc>
                <a:spcPct val="100000"/>
              </a:lnSpc>
              <a:spcBef>
                <a:spcPts val="360"/>
              </a:spcBef>
              <a:spcAft>
                <a:spcPts val="0"/>
              </a:spcAft>
              <a:buClr>
                <a:srgbClr val="2185C5"/>
              </a:buClr>
              <a:buSzPts val="1400"/>
              <a:buNone/>
              <a:defRPr sz="1400">
                <a:solidFill>
                  <a:srgbClr val="2185C5"/>
                </a:solidFill>
              </a:defRPr>
            </a:lvl1pPr>
          </a:lstStyle>
          <a:p/>
        </p:txBody>
      </p:sp>
      <p:sp>
        <p:nvSpPr>
          <p:cNvPr id="580" name="Google Shape;580;p99"/>
          <p:cNvSpPr/>
          <p:nvPr/>
        </p:nvSpPr>
        <p:spPr>
          <a:xfrm>
            <a:off x="7356366" y="5066325"/>
            <a:ext cx="893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99"/>
          <p:cNvSpPr/>
          <p:nvPr/>
        </p:nvSpPr>
        <p:spPr>
          <a:xfrm>
            <a:off x="8250312" y="5066325"/>
            <a:ext cx="893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99"/>
          <p:cNvSpPr/>
          <p:nvPr/>
        </p:nvSpPr>
        <p:spPr>
          <a:xfrm>
            <a:off x="0" y="5066325"/>
            <a:ext cx="8937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99"/>
          <p:cNvSpPr/>
          <p:nvPr/>
        </p:nvSpPr>
        <p:spPr>
          <a:xfrm>
            <a:off x="893710" y="5066325"/>
            <a:ext cx="64626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99"/>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2185C5"/>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5" name="Shape 585"/>
        <p:cNvGrpSpPr/>
        <p:nvPr/>
      </p:nvGrpSpPr>
      <p:grpSpPr>
        <a:xfrm>
          <a:off x="0" y="0"/>
          <a:ext cx="0" cy="0"/>
          <a:chOff x="0" y="0"/>
          <a:chExt cx="0" cy="0"/>
        </a:xfrm>
      </p:grpSpPr>
      <p:sp>
        <p:nvSpPr>
          <p:cNvPr id="586" name="Google Shape;586;p100"/>
          <p:cNvSpPr/>
          <p:nvPr/>
        </p:nvSpPr>
        <p:spPr>
          <a:xfrm>
            <a:off x="7356366" y="5066325"/>
            <a:ext cx="893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100"/>
          <p:cNvSpPr/>
          <p:nvPr/>
        </p:nvSpPr>
        <p:spPr>
          <a:xfrm>
            <a:off x="8250312" y="5066325"/>
            <a:ext cx="893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100"/>
          <p:cNvSpPr/>
          <p:nvPr/>
        </p:nvSpPr>
        <p:spPr>
          <a:xfrm>
            <a:off x="0" y="5066325"/>
            <a:ext cx="8937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100"/>
          <p:cNvSpPr/>
          <p:nvPr/>
        </p:nvSpPr>
        <p:spPr>
          <a:xfrm>
            <a:off x="893710" y="5066325"/>
            <a:ext cx="6462600" cy="77100"/>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100"/>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background">
  <p:cSld name="BLANK_1">
    <p:bg>
      <p:bgPr>
        <a:solidFill>
          <a:srgbClr val="2185C5"/>
        </a:solidFill>
      </p:bgPr>
    </p:bg>
    <p:spTree>
      <p:nvGrpSpPr>
        <p:cNvPr id="591" name="Shape 591"/>
        <p:cNvGrpSpPr/>
        <p:nvPr/>
      </p:nvGrpSpPr>
      <p:grpSpPr>
        <a:xfrm>
          <a:off x="0" y="0"/>
          <a:ext cx="0" cy="0"/>
          <a:chOff x="0" y="0"/>
          <a:chExt cx="0" cy="0"/>
        </a:xfrm>
      </p:grpSpPr>
      <p:sp>
        <p:nvSpPr>
          <p:cNvPr id="592" name="Google Shape;592;p101"/>
          <p:cNvSpPr/>
          <p:nvPr/>
        </p:nvSpPr>
        <p:spPr>
          <a:xfrm>
            <a:off x="7356366" y="5066325"/>
            <a:ext cx="893700" cy="77100"/>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101"/>
          <p:cNvSpPr/>
          <p:nvPr/>
        </p:nvSpPr>
        <p:spPr>
          <a:xfrm>
            <a:off x="8250312" y="5066325"/>
            <a:ext cx="893700" cy="77100"/>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101"/>
          <p:cNvSpPr/>
          <p:nvPr/>
        </p:nvSpPr>
        <p:spPr>
          <a:xfrm>
            <a:off x="0" y="5066325"/>
            <a:ext cx="893700" cy="77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101"/>
          <p:cNvSpPr/>
          <p:nvPr/>
        </p:nvSpPr>
        <p:spPr>
          <a:xfrm>
            <a:off x="893710" y="5066325"/>
            <a:ext cx="6462600" cy="77100"/>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101"/>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FFFFFF"/>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_2">
    <p:bg>
      <p:bgPr>
        <a:solidFill>
          <a:schemeClr val="lt2"/>
        </a:solidFill>
      </p:bgPr>
    </p:bg>
    <p:spTree>
      <p:nvGrpSpPr>
        <p:cNvPr id="597" name="Shape 597"/>
        <p:cNvGrpSpPr/>
        <p:nvPr/>
      </p:nvGrpSpPr>
      <p:grpSpPr>
        <a:xfrm>
          <a:off x="0" y="0"/>
          <a:ext cx="0" cy="0"/>
          <a:chOff x="0" y="0"/>
          <a:chExt cx="0" cy="0"/>
        </a:xfrm>
      </p:grpSpPr>
      <p:sp>
        <p:nvSpPr>
          <p:cNvPr id="598" name="Google Shape;598;p102"/>
          <p:cNvSpPr/>
          <p:nvPr/>
        </p:nvSpPr>
        <p:spPr>
          <a:xfrm>
            <a:off x="1" y="0"/>
            <a:ext cx="9144000" cy="5143500"/>
          </a:xfrm>
          <a:prstGeom prst="rect">
            <a:avLst/>
          </a:prstGeom>
          <a:blipFill rotWithShape="1">
            <a:blip r:embed="rId2">
              <a:alphaModFix amt="40000"/>
            </a:blip>
            <a:tile algn="tl" flip="xy" tx="-133350" sx="84997" ty="330200" sy="84997"/>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102"/>
          <p:cNvSpPr/>
          <p:nvPr/>
        </p:nvSpPr>
        <p:spPr>
          <a:xfrm>
            <a:off x="980903" y="950797"/>
            <a:ext cx="7182300" cy="3231000"/>
          </a:xfrm>
          <a:prstGeom prst="rect">
            <a:avLst/>
          </a:prstGeom>
          <a:solidFill>
            <a:schemeClr val="lt1"/>
          </a:solidFill>
          <a:ln>
            <a:noFill/>
          </a:ln>
          <a:effectLst>
            <a:outerShdw blurRad="50800" rotWithShape="0" algn="ctr">
              <a:srgbClr val="000000">
                <a:alpha val="639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102"/>
          <p:cNvSpPr/>
          <p:nvPr/>
        </p:nvSpPr>
        <p:spPr>
          <a:xfrm>
            <a:off x="1085851" y="1058711"/>
            <a:ext cx="6972300" cy="302610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102"/>
          <p:cNvSpPr/>
          <p:nvPr/>
        </p:nvSpPr>
        <p:spPr>
          <a:xfrm>
            <a:off x="3851910" y="950797"/>
            <a:ext cx="1440300" cy="548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02" name="Google Shape;602;p102"/>
          <p:cNvGrpSpPr/>
          <p:nvPr/>
        </p:nvGrpSpPr>
        <p:grpSpPr>
          <a:xfrm>
            <a:off x="3937720" y="950798"/>
            <a:ext cx="1268754" cy="483971"/>
            <a:chOff x="5318306" y="1386268"/>
            <a:chExt cx="1567331" cy="645295"/>
          </a:xfrm>
        </p:grpSpPr>
        <p:cxnSp>
          <p:nvCxnSpPr>
            <p:cNvPr id="603" name="Google Shape;603;p102"/>
            <p:cNvCxnSpPr/>
            <p:nvPr/>
          </p:nvCxnSpPr>
          <p:spPr>
            <a:xfrm>
              <a:off x="5318306" y="1386268"/>
              <a:ext cx="0" cy="64020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604" name="Google Shape;604;p102"/>
            <p:cNvCxnSpPr/>
            <p:nvPr/>
          </p:nvCxnSpPr>
          <p:spPr>
            <a:xfrm>
              <a:off x="6885637" y="1386268"/>
              <a:ext cx="0" cy="64020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605" name="Google Shape;605;p102"/>
            <p:cNvCxnSpPr/>
            <p:nvPr/>
          </p:nvCxnSpPr>
          <p:spPr>
            <a:xfrm>
              <a:off x="5318306" y="2031563"/>
              <a:ext cx="1567200" cy="0"/>
            </a:xfrm>
            <a:prstGeom prst="straightConnector1">
              <a:avLst/>
            </a:prstGeom>
            <a:solidFill>
              <a:srgbClr val="262626"/>
            </a:solidFill>
            <a:ln cap="flat" cmpd="sng" w="9525">
              <a:solidFill>
                <a:srgbClr val="262626"/>
              </a:solidFill>
              <a:prstDash val="solid"/>
              <a:miter lim="800000"/>
              <a:headEnd len="sm" w="sm" type="none"/>
              <a:tailEnd len="sm" w="sm" type="none"/>
            </a:ln>
          </p:spPr>
        </p:cxnSp>
      </p:grpSp>
      <p:sp>
        <p:nvSpPr>
          <p:cNvPr id="606" name="Google Shape;606;p102"/>
          <p:cNvSpPr txBox="1"/>
          <p:nvPr>
            <p:ph type="ctrTitle"/>
          </p:nvPr>
        </p:nvSpPr>
        <p:spPr>
          <a:xfrm>
            <a:off x="1171281" y="1568447"/>
            <a:ext cx="6801600" cy="1943100"/>
          </a:xfrm>
          <a:prstGeom prst="rect">
            <a:avLst/>
          </a:prstGeom>
          <a:noFill/>
          <a:ln>
            <a:noFill/>
          </a:ln>
        </p:spPr>
        <p:txBody>
          <a:bodyPr anchorCtr="0" anchor="ctr" bIns="45700" lIns="91425" spcFirstLastPara="1" rIns="91425" wrap="square" tIns="45700">
            <a:noAutofit/>
          </a:bodyPr>
          <a:lstStyle>
            <a:lvl1pPr lvl="0" marR="0" rtl="0" algn="ctr">
              <a:lnSpc>
                <a:spcPct val="83000"/>
              </a:lnSpc>
              <a:spcBef>
                <a:spcPts val="0"/>
              </a:spcBef>
              <a:spcAft>
                <a:spcPts val="0"/>
              </a:spcAft>
              <a:buClr>
                <a:srgbClr val="262626"/>
              </a:buClr>
              <a:buSzPts val="7200"/>
              <a:buFont typeface="Garamond"/>
              <a:buNone/>
              <a:defRPr b="0" i="0" sz="7200" u="none" cap="none" strike="noStrike">
                <a:solidFill>
                  <a:srgbClr val="262626"/>
                </a:solidFill>
                <a:latin typeface="Garamond"/>
                <a:ea typeface="Garamond"/>
                <a:cs typeface="Garamond"/>
                <a:sym typeface="Garamond"/>
              </a:defRPr>
            </a:lvl1pPr>
            <a:lvl2pPr lvl="1" rtl="0" algn="l">
              <a:lnSpc>
                <a:spcPct val="100000"/>
              </a:lnSpc>
              <a:spcBef>
                <a:spcPts val="0"/>
              </a:spcBef>
              <a:spcAft>
                <a:spcPts val="0"/>
              </a:spcAft>
              <a:buSzPts val="3600"/>
              <a:buNone/>
              <a:defRPr sz="1800"/>
            </a:lvl2pPr>
            <a:lvl3pPr lvl="2" rtl="0" algn="l">
              <a:lnSpc>
                <a:spcPct val="100000"/>
              </a:lnSpc>
              <a:spcBef>
                <a:spcPts val="0"/>
              </a:spcBef>
              <a:spcAft>
                <a:spcPts val="0"/>
              </a:spcAft>
              <a:buSzPts val="3600"/>
              <a:buNone/>
              <a:defRPr sz="1800"/>
            </a:lvl3pPr>
            <a:lvl4pPr lvl="3" rtl="0" algn="l">
              <a:lnSpc>
                <a:spcPct val="100000"/>
              </a:lnSpc>
              <a:spcBef>
                <a:spcPts val="0"/>
              </a:spcBef>
              <a:spcAft>
                <a:spcPts val="0"/>
              </a:spcAft>
              <a:buSzPts val="3600"/>
              <a:buNone/>
              <a:defRPr sz="1800"/>
            </a:lvl4pPr>
            <a:lvl5pPr lvl="4" rtl="0" algn="l">
              <a:lnSpc>
                <a:spcPct val="100000"/>
              </a:lnSpc>
              <a:spcBef>
                <a:spcPts val="0"/>
              </a:spcBef>
              <a:spcAft>
                <a:spcPts val="0"/>
              </a:spcAft>
              <a:buSzPts val="3600"/>
              <a:buNone/>
              <a:defRPr sz="1800"/>
            </a:lvl5pPr>
            <a:lvl6pPr lvl="5" rtl="0" algn="l">
              <a:lnSpc>
                <a:spcPct val="100000"/>
              </a:lnSpc>
              <a:spcBef>
                <a:spcPts val="0"/>
              </a:spcBef>
              <a:spcAft>
                <a:spcPts val="0"/>
              </a:spcAft>
              <a:buSzPts val="3600"/>
              <a:buNone/>
              <a:defRPr sz="1800"/>
            </a:lvl6pPr>
            <a:lvl7pPr lvl="6" rtl="0" algn="l">
              <a:lnSpc>
                <a:spcPct val="100000"/>
              </a:lnSpc>
              <a:spcBef>
                <a:spcPts val="0"/>
              </a:spcBef>
              <a:spcAft>
                <a:spcPts val="0"/>
              </a:spcAft>
              <a:buSzPts val="3600"/>
              <a:buNone/>
              <a:defRPr sz="1800"/>
            </a:lvl7pPr>
            <a:lvl8pPr lvl="7" rtl="0" algn="l">
              <a:lnSpc>
                <a:spcPct val="100000"/>
              </a:lnSpc>
              <a:spcBef>
                <a:spcPts val="0"/>
              </a:spcBef>
              <a:spcAft>
                <a:spcPts val="0"/>
              </a:spcAft>
              <a:buSzPts val="3600"/>
              <a:buNone/>
              <a:defRPr sz="1800"/>
            </a:lvl8pPr>
            <a:lvl9pPr lvl="8" rtl="0" algn="l">
              <a:lnSpc>
                <a:spcPct val="100000"/>
              </a:lnSpc>
              <a:spcBef>
                <a:spcPts val="0"/>
              </a:spcBef>
              <a:spcAft>
                <a:spcPts val="0"/>
              </a:spcAft>
              <a:buSzPts val="3600"/>
              <a:buNone/>
              <a:defRPr sz="1800"/>
            </a:lvl9pPr>
          </a:lstStyle>
          <a:p/>
        </p:txBody>
      </p:sp>
      <p:sp>
        <p:nvSpPr>
          <p:cNvPr id="607" name="Google Shape;607;p102"/>
          <p:cNvSpPr txBox="1"/>
          <p:nvPr>
            <p:ph idx="1" type="subTitle"/>
          </p:nvPr>
        </p:nvSpPr>
        <p:spPr>
          <a:xfrm>
            <a:off x="1171575" y="3511547"/>
            <a:ext cx="68031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262626"/>
              </a:buClr>
              <a:buSzPts val="1600"/>
              <a:buFont typeface="Garamond"/>
              <a:buNone/>
              <a:defRPr b="0" i="0" sz="1600" u="none" cap="none" strike="noStrike">
                <a:solidFill>
                  <a:srgbClr val="292733"/>
                </a:solidFill>
                <a:latin typeface="Garamond"/>
                <a:ea typeface="Garamond"/>
                <a:cs typeface="Garamond"/>
                <a:sym typeface="Garamond"/>
              </a:defRPr>
            </a:lvl1pPr>
            <a:lvl2pPr lvl="1" marR="0" rtl="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2pPr>
            <a:lvl3pPr lvl="2" marR="0" rtl="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3pPr>
            <a:lvl4pPr lvl="3" marR="0" rtl="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4pPr>
            <a:lvl5pPr lvl="4" marR="0" rtl="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5pPr>
            <a:lvl6pPr lvl="5" marR="0" rtl="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6pPr>
            <a:lvl7pPr lvl="6" marR="0" rtl="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7pPr>
            <a:lvl8pPr lvl="7" marR="0" rtl="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8pPr>
            <a:lvl9pPr lvl="8" marR="0" rtl="0" algn="ctr">
              <a:lnSpc>
                <a:spcPct val="100000"/>
              </a:lnSpc>
              <a:spcBef>
                <a:spcPts val="500"/>
              </a:spcBef>
              <a:spcAft>
                <a:spcPts val="0"/>
              </a:spcAft>
              <a:buClr>
                <a:srgbClr val="262626"/>
              </a:buClr>
              <a:buSzPts val="1600"/>
              <a:buFont typeface="Garamond"/>
              <a:buNone/>
              <a:defRPr b="0" i="0" sz="1600" u="none" cap="none" strike="noStrike">
                <a:solidFill>
                  <a:schemeClr val="dk1"/>
                </a:solidFill>
                <a:latin typeface="Garamond"/>
                <a:ea typeface="Garamond"/>
                <a:cs typeface="Garamond"/>
                <a:sym typeface="Garamond"/>
              </a:defRPr>
            </a:lvl9pPr>
          </a:lstStyle>
          <a:p/>
        </p:txBody>
      </p:sp>
      <p:sp>
        <p:nvSpPr>
          <p:cNvPr id="608" name="Google Shape;608;p102"/>
          <p:cNvSpPr txBox="1"/>
          <p:nvPr>
            <p:ph idx="10" type="dt"/>
          </p:nvPr>
        </p:nvSpPr>
        <p:spPr>
          <a:xfrm>
            <a:off x="3989070" y="1005941"/>
            <a:ext cx="1165800" cy="3954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00" u="none" cap="none" strike="noStrike">
                <a:solidFill>
                  <a:srgbClr val="FFFFF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609" name="Google Shape;609;p102"/>
          <p:cNvSpPr txBox="1"/>
          <p:nvPr>
            <p:ph idx="11" type="ftr"/>
          </p:nvPr>
        </p:nvSpPr>
        <p:spPr>
          <a:xfrm>
            <a:off x="1090422" y="3909060"/>
            <a:ext cx="4429200" cy="1716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610" name="Google Shape;610;p102"/>
          <p:cNvSpPr txBox="1"/>
          <p:nvPr>
            <p:ph idx="12" type="sldNum"/>
          </p:nvPr>
        </p:nvSpPr>
        <p:spPr>
          <a:xfrm>
            <a:off x="6455189" y="3909060"/>
            <a:ext cx="1584000" cy="1716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11" name="Shape 611"/>
        <p:cNvGrpSpPr/>
        <p:nvPr/>
      </p:nvGrpSpPr>
      <p:grpSpPr>
        <a:xfrm>
          <a:off x="0" y="0"/>
          <a:ext cx="0" cy="0"/>
          <a:chOff x="0" y="0"/>
          <a:chExt cx="0" cy="0"/>
        </a:xfrm>
      </p:grpSpPr>
      <p:sp>
        <p:nvSpPr>
          <p:cNvPr id="612" name="Google Shape;612;p103"/>
          <p:cNvSpPr txBox="1"/>
          <p:nvPr>
            <p:ph type="title"/>
          </p:nvPr>
        </p:nvSpPr>
        <p:spPr>
          <a:xfrm>
            <a:off x="800100" y="481945"/>
            <a:ext cx="7543800" cy="1028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rtl="0" algn="l">
              <a:lnSpc>
                <a:spcPct val="100000"/>
              </a:lnSpc>
              <a:spcBef>
                <a:spcPts val="0"/>
              </a:spcBef>
              <a:spcAft>
                <a:spcPts val="0"/>
              </a:spcAft>
              <a:buSzPts val="3600"/>
              <a:buNone/>
              <a:defRPr sz="1800"/>
            </a:lvl2pPr>
            <a:lvl3pPr lvl="2" rtl="0" algn="l">
              <a:lnSpc>
                <a:spcPct val="100000"/>
              </a:lnSpc>
              <a:spcBef>
                <a:spcPts val="0"/>
              </a:spcBef>
              <a:spcAft>
                <a:spcPts val="0"/>
              </a:spcAft>
              <a:buSzPts val="3600"/>
              <a:buNone/>
              <a:defRPr sz="1800"/>
            </a:lvl3pPr>
            <a:lvl4pPr lvl="3" rtl="0" algn="l">
              <a:lnSpc>
                <a:spcPct val="100000"/>
              </a:lnSpc>
              <a:spcBef>
                <a:spcPts val="0"/>
              </a:spcBef>
              <a:spcAft>
                <a:spcPts val="0"/>
              </a:spcAft>
              <a:buSzPts val="3600"/>
              <a:buNone/>
              <a:defRPr sz="1800"/>
            </a:lvl4pPr>
            <a:lvl5pPr lvl="4" rtl="0" algn="l">
              <a:lnSpc>
                <a:spcPct val="100000"/>
              </a:lnSpc>
              <a:spcBef>
                <a:spcPts val="0"/>
              </a:spcBef>
              <a:spcAft>
                <a:spcPts val="0"/>
              </a:spcAft>
              <a:buSzPts val="3600"/>
              <a:buNone/>
              <a:defRPr sz="1800"/>
            </a:lvl5pPr>
            <a:lvl6pPr lvl="5" rtl="0" algn="l">
              <a:lnSpc>
                <a:spcPct val="100000"/>
              </a:lnSpc>
              <a:spcBef>
                <a:spcPts val="0"/>
              </a:spcBef>
              <a:spcAft>
                <a:spcPts val="0"/>
              </a:spcAft>
              <a:buSzPts val="3600"/>
              <a:buNone/>
              <a:defRPr sz="1800"/>
            </a:lvl6pPr>
            <a:lvl7pPr lvl="6" rtl="0" algn="l">
              <a:lnSpc>
                <a:spcPct val="100000"/>
              </a:lnSpc>
              <a:spcBef>
                <a:spcPts val="0"/>
              </a:spcBef>
              <a:spcAft>
                <a:spcPts val="0"/>
              </a:spcAft>
              <a:buSzPts val="3600"/>
              <a:buNone/>
              <a:defRPr sz="1800"/>
            </a:lvl7pPr>
            <a:lvl8pPr lvl="7" rtl="0" algn="l">
              <a:lnSpc>
                <a:spcPct val="100000"/>
              </a:lnSpc>
              <a:spcBef>
                <a:spcPts val="0"/>
              </a:spcBef>
              <a:spcAft>
                <a:spcPts val="0"/>
              </a:spcAft>
              <a:buSzPts val="3600"/>
              <a:buNone/>
              <a:defRPr sz="1800"/>
            </a:lvl8pPr>
            <a:lvl9pPr lvl="8" rtl="0" algn="l">
              <a:lnSpc>
                <a:spcPct val="100000"/>
              </a:lnSpc>
              <a:spcBef>
                <a:spcPts val="0"/>
              </a:spcBef>
              <a:spcAft>
                <a:spcPts val="0"/>
              </a:spcAft>
              <a:buSzPts val="3600"/>
              <a:buNone/>
              <a:defRPr sz="1800"/>
            </a:lvl9pPr>
          </a:lstStyle>
          <a:p/>
        </p:txBody>
      </p:sp>
      <p:sp>
        <p:nvSpPr>
          <p:cNvPr id="613" name="Google Shape;613;p103"/>
          <p:cNvSpPr txBox="1"/>
          <p:nvPr>
            <p:ph idx="1" type="body"/>
          </p:nvPr>
        </p:nvSpPr>
        <p:spPr>
          <a:xfrm>
            <a:off x="800100" y="1577340"/>
            <a:ext cx="7543800" cy="29490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614" name="Google Shape;614;p103"/>
          <p:cNvSpPr txBox="1"/>
          <p:nvPr>
            <p:ph idx="10" type="dt"/>
          </p:nvPr>
        </p:nvSpPr>
        <p:spPr>
          <a:xfrm>
            <a:off x="292098" y="4660901"/>
            <a:ext cx="2057400" cy="192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615" name="Google Shape;615;p103"/>
          <p:cNvSpPr txBox="1"/>
          <p:nvPr>
            <p:ph idx="11" type="ftr"/>
          </p:nvPr>
        </p:nvSpPr>
        <p:spPr>
          <a:xfrm>
            <a:off x="2617470" y="4660901"/>
            <a:ext cx="3909300" cy="1920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616" name="Google Shape;616;p103"/>
          <p:cNvSpPr txBox="1"/>
          <p:nvPr>
            <p:ph idx="12" type="sldNum"/>
          </p:nvPr>
        </p:nvSpPr>
        <p:spPr>
          <a:xfrm>
            <a:off x="7761401" y="4660901"/>
            <a:ext cx="1097400" cy="1920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7" name="Shape 617"/>
        <p:cNvGrpSpPr/>
        <p:nvPr/>
      </p:nvGrpSpPr>
      <p:grpSpPr>
        <a:xfrm>
          <a:off x="0" y="0"/>
          <a:ext cx="0" cy="0"/>
          <a:chOff x="0" y="0"/>
          <a:chExt cx="0" cy="0"/>
        </a:xfrm>
      </p:grpSpPr>
      <p:sp>
        <p:nvSpPr>
          <p:cNvPr id="618" name="Google Shape;618;p104"/>
          <p:cNvSpPr txBox="1"/>
          <p:nvPr>
            <p:ph type="title"/>
          </p:nvPr>
        </p:nvSpPr>
        <p:spPr>
          <a:xfrm>
            <a:off x="800100" y="481945"/>
            <a:ext cx="7543800" cy="1028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rtl="0" algn="l">
              <a:lnSpc>
                <a:spcPct val="100000"/>
              </a:lnSpc>
              <a:spcBef>
                <a:spcPts val="0"/>
              </a:spcBef>
              <a:spcAft>
                <a:spcPts val="0"/>
              </a:spcAft>
              <a:buSzPts val="3600"/>
              <a:buNone/>
              <a:defRPr sz="1800"/>
            </a:lvl2pPr>
            <a:lvl3pPr lvl="2" rtl="0" algn="l">
              <a:lnSpc>
                <a:spcPct val="100000"/>
              </a:lnSpc>
              <a:spcBef>
                <a:spcPts val="0"/>
              </a:spcBef>
              <a:spcAft>
                <a:spcPts val="0"/>
              </a:spcAft>
              <a:buSzPts val="3600"/>
              <a:buNone/>
              <a:defRPr sz="1800"/>
            </a:lvl3pPr>
            <a:lvl4pPr lvl="3" rtl="0" algn="l">
              <a:lnSpc>
                <a:spcPct val="100000"/>
              </a:lnSpc>
              <a:spcBef>
                <a:spcPts val="0"/>
              </a:spcBef>
              <a:spcAft>
                <a:spcPts val="0"/>
              </a:spcAft>
              <a:buSzPts val="3600"/>
              <a:buNone/>
              <a:defRPr sz="1800"/>
            </a:lvl4pPr>
            <a:lvl5pPr lvl="4" rtl="0" algn="l">
              <a:lnSpc>
                <a:spcPct val="100000"/>
              </a:lnSpc>
              <a:spcBef>
                <a:spcPts val="0"/>
              </a:spcBef>
              <a:spcAft>
                <a:spcPts val="0"/>
              </a:spcAft>
              <a:buSzPts val="3600"/>
              <a:buNone/>
              <a:defRPr sz="1800"/>
            </a:lvl5pPr>
            <a:lvl6pPr lvl="5" rtl="0" algn="l">
              <a:lnSpc>
                <a:spcPct val="100000"/>
              </a:lnSpc>
              <a:spcBef>
                <a:spcPts val="0"/>
              </a:spcBef>
              <a:spcAft>
                <a:spcPts val="0"/>
              </a:spcAft>
              <a:buSzPts val="3600"/>
              <a:buNone/>
              <a:defRPr sz="1800"/>
            </a:lvl6pPr>
            <a:lvl7pPr lvl="6" rtl="0" algn="l">
              <a:lnSpc>
                <a:spcPct val="100000"/>
              </a:lnSpc>
              <a:spcBef>
                <a:spcPts val="0"/>
              </a:spcBef>
              <a:spcAft>
                <a:spcPts val="0"/>
              </a:spcAft>
              <a:buSzPts val="3600"/>
              <a:buNone/>
              <a:defRPr sz="1800"/>
            </a:lvl7pPr>
            <a:lvl8pPr lvl="7" rtl="0" algn="l">
              <a:lnSpc>
                <a:spcPct val="100000"/>
              </a:lnSpc>
              <a:spcBef>
                <a:spcPts val="0"/>
              </a:spcBef>
              <a:spcAft>
                <a:spcPts val="0"/>
              </a:spcAft>
              <a:buSzPts val="3600"/>
              <a:buNone/>
              <a:defRPr sz="1800"/>
            </a:lvl8pPr>
            <a:lvl9pPr lvl="8" rtl="0" algn="l">
              <a:lnSpc>
                <a:spcPct val="100000"/>
              </a:lnSpc>
              <a:spcBef>
                <a:spcPts val="0"/>
              </a:spcBef>
              <a:spcAft>
                <a:spcPts val="0"/>
              </a:spcAft>
              <a:buSzPts val="3600"/>
              <a:buNone/>
              <a:defRPr sz="1800"/>
            </a:lvl9pPr>
          </a:lstStyle>
          <a:p/>
        </p:txBody>
      </p:sp>
      <p:sp>
        <p:nvSpPr>
          <p:cNvPr id="619" name="Google Shape;619;p104"/>
          <p:cNvSpPr txBox="1"/>
          <p:nvPr>
            <p:ph idx="1" type="body"/>
          </p:nvPr>
        </p:nvSpPr>
        <p:spPr>
          <a:xfrm>
            <a:off x="800100" y="1577340"/>
            <a:ext cx="3566100" cy="28119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620" name="Google Shape;620;p104"/>
          <p:cNvSpPr txBox="1"/>
          <p:nvPr>
            <p:ph idx="2" type="body"/>
          </p:nvPr>
        </p:nvSpPr>
        <p:spPr>
          <a:xfrm>
            <a:off x="4777740" y="1577340"/>
            <a:ext cx="3566100" cy="28119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621" name="Google Shape;621;p104"/>
          <p:cNvSpPr txBox="1"/>
          <p:nvPr>
            <p:ph idx="10" type="dt"/>
          </p:nvPr>
        </p:nvSpPr>
        <p:spPr>
          <a:xfrm>
            <a:off x="292098" y="4660901"/>
            <a:ext cx="2057400" cy="192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622" name="Google Shape;622;p104"/>
          <p:cNvSpPr txBox="1"/>
          <p:nvPr>
            <p:ph idx="11" type="ftr"/>
          </p:nvPr>
        </p:nvSpPr>
        <p:spPr>
          <a:xfrm>
            <a:off x="2617470" y="4660901"/>
            <a:ext cx="3909300" cy="1920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623" name="Google Shape;623;p104"/>
          <p:cNvSpPr txBox="1"/>
          <p:nvPr>
            <p:ph idx="12" type="sldNum"/>
          </p:nvPr>
        </p:nvSpPr>
        <p:spPr>
          <a:xfrm>
            <a:off x="7761401" y="4660901"/>
            <a:ext cx="1097400" cy="1920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2"/>
        </a:solidFill>
      </p:bgPr>
    </p:bg>
    <p:spTree>
      <p:nvGrpSpPr>
        <p:cNvPr id="624" name="Shape 624"/>
        <p:cNvGrpSpPr/>
        <p:nvPr/>
      </p:nvGrpSpPr>
      <p:grpSpPr>
        <a:xfrm>
          <a:off x="0" y="0"/>
          <a:ext cx="0" cy="0"/>
          <a:chOff x="0" y="0"/>
          <a:chExt cx="0" cy="0"/>
        </a:xfrm>
      </p:grpSpPr>
      <p:sp>
        <p:nvSpPr>
          <p:cNvPr id="625" name="Google Shape;625;p105"/>
          <p:cNvSpPr/>
          <p:nvPr/>
        </p:nvSpPr>
        <p:spPr>
          <a:xfrm>
            <a:off x="8838" y="0"/>
            <a:ext cx="9144000" cy="5143500"/>
          </a:xfrm>
          <a:prstGeom prst="rect">
            <a:avLst/>
          </a:prstGeom>
          <a:blipFill rotWithShape="1">
            <a:blip r:embed="rId2">
              <a:alphaModFix amt="40000"/>
            </a:blip>
            <a:tile algn="tl" flip="xy" tx="-133350" sx="84997" ty="330200" sy="84997"/>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105"/>
          <p:cNvSpPr/>
          <p:nvPr/>
        </p:nvSpPr>
        <p:spPr>
          <a:xfrm>
            <a:off x="980903" y="950797"/>
            <a:ext cx="7182300" cy="3231000"/>
          </a:xfrm>
          <a:prstGeom prst="rect">
            <a:avLst/>
          </a:prstGeom>
          <a:solidFill>
            <a:schemeClr val="lt1"/>
          </a:solidFill>
          <a:ln>
            <a:noFill/>
          </a:ln>
          <a:effectLst>
            <a:outerShdw blurRad="50800" rotWithShape="0" algn="ctr">
              <a:srgbClr val="000000">
                <a:alpha val="639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105"/>
          <p:cNvSpPr/>
          <p:nvPr/>
        </p:nvSpPr>
        <p:spPr>
          <a:xfrm>
            <a:off x="1085851" y="1058711"/>
            <a:ext cx="6972300" cy="302610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105"/>
          <p:cNvSpPr/>
          <p:nvPr/>
        </p:nvSpPr>
        <p:spPr>
          <a:xfrm>
            <a:off x="3851910" y="950797"/>
            <a:ext cx="1440300" cy="548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29" name="Google Shape;629;p105"/>
          <p:cNvGrpSpPr/>
          <p:nvPr/>
        </p:nvGrpSpPr>
        <p:grpSpPr>
          <a:xfrm>
            <a:off x="3937720" y="950798"/>
            <a:ext cx="1268754" cy="483971"/>
            <a:chOff x="5318306" y="1386268"/>
            <a:chExt cx="1567331" cy="645295"/>
          </a:xfrm>
        </p:grpSpPr>
        <p:cxnSp>
          <p:nvCxnSpPr>
            <p:cNvPr id="630" name="Google Shape;630;p105"/>
            <p:cNvCxnSpPr/>
            <p:nvPr/>
          </p:nvCxnSpPr>
          <p:spPr>
            <a:xfrm>
              <a:off x="5318306" y="1386268"/>
              <a:ext cx="0" cy="640200"/>
            </a:xfrm>
            <a:prstGeom prst="straightConnector1">
              <a:avLst/>
            </a:prstGeom>
            <a:solidFill>
              <a:srgbClr val="262626"/>
            </a:solidFill>
            <a:ln cap="flat" cmpd="sng" w="9525">
              <a:solidFill>
                <a:srgbClr val="363371"/>
              </a:solidFill>
              <a:prstDash val="solid"/>
              <a:miter lim="800000"/>
              <a:headEnd len="sm" w="sm" type="none"/>
              <a:tailEnd len="sm" w="sm" type="none"/>
            </a:ln>
          </p:spPr>
        </p:cxnSp>
        <p:cxnSp>
          <p:nvCxnSpPr>
            <p:cNvPr id="631" name="Google Shape;631;p105"/>
            <p:cNvCxnSpPr/>
            <p:nvPr/>
          </p:nvCxnSpPr>
          <p:spPr>
            <a:xfrm>
              <a:off x="6885637" y="1386268"/>
              <a:ext cx="0" cy="640200"/>
            </a:xfrm>
            <a:prstGeom prst="straightConnector1">
              <a:avLst/>
            </a:prstGeom>
            <a:solidFill>
              <a:srgbClr val="262626"/>
            </a:solidFill>
            <a:ln cap="flat" cmpd="sng" w="9525">
              <a:solidFill>
                <a:srgbClr val="363371"/>
              </a:solidFill>
              <a:prstDash val="solid"/>
              <a:miter lim="800000"/>
              <a:headEnd len="sm" w="sm" type="none"/>
              <a:tailEnd len="sm" w="sm" type="none"/>
            </a:ln>
          </p:spPr>
        </p:cxnSp>
        <p:cxnSp>
          <p:nvCxnSpPr>
            <p:cNvPr id="632" name="Google Shape;632;p105"/>
            <p:cNvCxnSpPr/>
            <p:nvPr/>
          </p:nvCxnSpPr>
          <p:spPr>
            <a:xfrm>
              <a:off x="5318306" y="2031563"/>
              <a:ext cx="1567200" cy="0"/>
            </a:xfrm>
            <a:prstGeom prst="straightConnector1">
              <a:avLst/>
            </a:prstGeom>
            <a:solidFill>
              <a:srgbClr val="262626"/>
            </a:solidFill>
            <a:ln cap="flat" cmpd="sng" w="9525">
              <a:solidFill>
                <a:srgbClr val="363371"/>
              </a:solidFill>
              <a:prstDash val="solid"/>
              <a:miter lim="800000"/>
              <a:headEnd len="sm" w="sm" type="none"/>
              <a:tailEnd len="sm" w="sm" type="none"/>
            </a:ln>
          </p:spPr>
        </p:cxnSp>
      </p:grpSp>
      <p:sp>
        <p:nvSpPr>
          <p:cNvPr id="633" name="Google Shape;633;p105"/>
          <p:cNvSpPr txBox="1"/>
          <p:nvPr>
            <p:ph type="title"/>
          </p:nvPr>
        </p:nvSpPr>
        <p:spPr>
          <a:xfrm>
            <a:off x="1172717" y="1570732"/>
            <a:ext cx="6803100" cy="1941000"/>
          </a:xfrm>
          <a:prstGeom prst="rect">
            <a:avLst/>
          </a:prstGeom>
          <a:noFill/>
          <a:ln>
            <a:noFill/>
          </a:ln>
        </p:spPr>
        <p:txBody>
          <a:bodyPr anchorCtr="0" anchor="ctr" bIns="45700" lIns="91425" spcFirstLastPara="1" rIns="91425" wrap="square" tIns="45700">
            <a:noAutofit/>
          </a:bodyPr>
          <a:lstStyle>
            <a:lvl1pPr lvl="0" marR="0" rtl="0" algn="ctr">
              <a:lnSpc>
                <a:spcPct val="83000"/>
              </a:lnSpc>
              <a:spcBef>
                <a:spcPts val="0"/>
              </a:spcBef>
              <a:spcAft>
                <a:spcPts val="0"/>
              </a:spcAft>
              <a:buClr>
                <a:srgbClr val="262626"/>
              </a:buClr>
              <a:buSzPts val="7200"/>
              <a:buFont typeface="Garamond"/>
              <a:buNone/>
              <a:defRPr b="0" i="0" sz="7200" u="none" cap="none" strike="noStrike">
                <a:solidFill>
                  <a:srgbClr val="262626"/>
                </a:solidFill>
                <a:latin typeface="Garamond"/>
                <a:ea typeface="Garamond"/>
                <a:cs typeface="Garamond"/>
                <a:sym typeface="Garamond"/>
              </a:defRPr>
            </a:lvl1pPr>
            <a:lvl2pPr lvl="1" rtl="0" algn="l">
              <a:lnSpc>
                <a:spcPct val="100000"/>
              </a:lnSpc>
              <a:spcBef>
                <a:spcPts val="0"/>
              </a:spcBef>
              <a:spcAft>
                <a:spcPts val="0"/>
              </a:spcAft>
              <a:buSzPts val="3600"/>
              <a:buNone/>
              <a:defRPr sz="1800"/>
            </a:lvl2pPr>
            <a:lvl3pPr lvl="2" rtl="0" algn="l">
              <a:lnSpc>
                <a:spcPct val="100000"/>
              </a:lnSpc>
              <a:spcBef>
                <a:spcPts val="0"/>
              </a:spcBef>
              <a:spcAft>
                <a:spcPts val="0"/>
              </a:spcAft>
              <a:buSzPts val="3600"/>
              <a:buNone/>
              <a:defRPr sz="1800"/>
            </a:lvl3pPr>
            <a:lvl4pPr lvl="3" rtl="0" algn="l">
              <a:lnSpc>
                <a:spcPct val="100000"/>
              </a:lnSpc>
              <a:spcBef>
                <a:spcPts val="0"/>
              </a:spcBef>
              <a:spcAft>
                <a:spcPts val="0"/>
              </a:spcAft>
              <a:buSzPts val="3600"/>
              <a:buNone/>
              <a:defRPr sz="1800"/>
            </a:lvl4pPr>
            <a:lvl5pPr lvl="4" rtl="0" algn="l">
              <a:lnSpc>
                <a:spcPct val="100000"/>
              </a:lnSpc>
              <a:spcBef>
                <a:spcPts val="0"/>
              </a:spcBef>
              <a:spcAft>
                <a:spcPts val="0"/>
              </a:spcAft>
              <a:buSzPts val="3600"/>
              <a:buNone/>
              <a:defRPr sz="1800"/>
            </a:lvl5pPr>
            <a:lvl6pPr lvl="5" rtl="0" algn="l">
              <a:lnSpc>
                <a:spcPct val="100000"/>
              </a:lnSpc>
              <a:spcBef>
                <a:spcPts val="0"/>
              </a:spcBef>
              <a:spcAft>
                <a:spcPts val="0"/>
              </a:spcAft>
              <a:buSzPts val="3600"/>
              <a:buNone/>
              <a:defRPr sz="1800"/>
            </a:lvl6pPr>
            <a:lvl7pPr lvl="6" rtl="0" algn="l">
              <a:lnSpc>
                <a:spcPct val="100000"/>
              </a:lnSpc>
              <a:spcBef>
                <a:spcPts val="0"/>
              </a:spcBef>
              <a:spcAft>
                <a:spcPts val="0"/>
              </a:spcAft>
              <a:buSzPts val="3600"/>
              <a:buNone/>
              <a:defRPr sz="1800"/>
            </a:lvl7pPr>
            <a:lvl8pPr lvl="7" rtl="0" algn="l">
              <a:lnSpc>
                <a:spcPct val="100000"/>
              </a:lnSpc>
              <a:spcBef>
                <a:spcPts val="0"/>
              </a:spcBef>
              <a:spcAft>
                <a:spcPts val="0"/>
              </a:spcAft>
              <a:buSzPts val="3600"/>
              <a:buNone/>
              <a:defRPr sz="1800"/>
            </a:lvl8pPr>
            <a:lvl9pPr lvl="8" rtl="0" algn="l">
              <a:lnSpc>
                <a:spcPct val="100000"/>
              </a:lnSpc>
              <a:spcBef>
                <a:spcPts val="0"/>
              </a:spcBef>
              <a:spcAft>
                <a:spcPts val="0"/>
              </a:spcAft>
              <a:buSzPts val="3600"/>
              <a:buNone/>
              <a:defRPr sz="1800"/>
            </a:lvl9pPr>
          </a:lstStyle>
          <a:p/>
        </p:txBody>
      </p:sp>
      <p:sp>
        <p:nvSpPr>
          <p:cNvPr id="634" name="Google Shape;634;p105"/>
          <p:cNvSpPr txBox="1"/>
          <p:nvPr>
            <p:ph idx="1" type="body"/>
          </p:nvPr>
        </p:nvSpPr>
        <p:spPr>
          <a:xfrm>
            <a:off x="1172718" y="3511547"/>
            <a:ext cx="6803100" cy="3429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900"/>
              </a:spcBef>
              <a:spcAft>
                <a:spcPts val="0"/>
              </a:spcAft>
              <a:buClr>
                <a:srgbClr val="262626"/>
              </a:buClr>
              <a:buSzPts val="1600"/>
              <a:buFont typeface="Garamond"/>
              <a:buNone/>
              <a:defRPr b="0" i="0" sz="1600" u="none" cap="none" strike="noStrike">
                <a:solidFill>
                  <a:schemeClr val="dk2"/>
                </a:solidFill>
                <a:latin typeface="Garamond"/>
                <a:ea typeface="Garamond"/>
                <a:cs typeface="Garamond"/>
                <a:sym typeface="Garamond"/>
              </a:defRPr>
            </a:lvl1pPr>
            <a:lvl2pPr indent="-228600" lvl="1" marL="914400" marR="0" rtl="0" algn="l">
              <a:lnSpc>
                <a:spcPct val="100000"/>
              </a:lnSpc>
              <a:spcBef>
                <a:spcPts val="500"/>
              </a:spcBef>
              <a:spcAft>
                <a:spcPts val="0"/>
              </a:spcAft>
              <a:buClr>
                <a:srgbClr val="262626"/>
              </a:buClr>
              <a:buSzPts val="1600"/>
              <a:buFont typeface="Garamond"/>
              <a:buNone/>
              <a:defRPr b="0" i="0" sz="1600" u="none" cap="none" strike="noStrike">
                <a:solidFill>
                  <a:srgbClr val="888888"/>
                </a:solidFill>
                <a:latin typeface="Garamond"/>
                <a:ea typeface="Garamond"/>
                <a:cs typeface="Garamond"/>
                <a:sym typeface="Garamond"/>
              </a:defRPr>
            </a:lvl2pPr>
            <a:lvl3pPr indent="-228600" lvl="2" marL="1371600" marR="0" rtl="0" algn="l">
              <a:lnSpc>
                <a:spcPct val="100000"/>
              </a:lnSpc>
              <a:spcBef>
                <a:spcPts val="500"/>
              </a:spcBef>
              <a:spcAft>
                <a:spcPts val="0"/>
              </a:spcAft>
              <a:buClr>
                <a:srgbClr val="262626"/>
              </a:buClr>
              <a:buSzPts val="1600"/>
              <a:buFont typeface="Garamond"/>
              <a:buNone/>
              <a:defRPr b="0" i="0" sz="1600" u="none" cap="none" strike="noStrike">
                <a:solidFill>
                  <a:srgbClr val="888888"/>
                </a:solidFill>
                <a:latin typeface="Garamond"/>
                <a:ea typeface="Garamond"/>
                <a:cs typeface="Garamond"/>
                <a:sym typeface="Garamond"/>
              </a:defRPr>
            </a:lvl3pPr>
            <a:lvl4pPr indent="-228600" lvl="3" marL="1828800" marR="0" rtl="0" algn="l">
              <a:lnSpc>
                <a:spcPct val="100000"/>
              </a:lnSpc>
              <a:spcBef>
                <a:spcPts val="500"/>
              </a:spcBef>
              <a:spcAft>
                <a:spcPts val="0"/>
              </a:spcAft>
              <a:buClr>
                <a:srgbClr val="262626"/>
              </a:buClr>
              <a:buSzPts val="1400"/>
              <a:buFont typeface="Garamond"/>
              <a:buNone/>
              <a:defRPr b="0" i="0" sz="1400" u="none" cap="none" strike="noStrike">
                <a:solidFill>
                  <a:srgbClr val="888888"/>
                </a:solidFill>
                <a:latin typeface="Garamond"/>
                <a:ea typeface="Garamond"/>
                <a:cs typeface="Garamond"/>
                <a:sym typeface="Garamond"/>
              </a:defRPr>
            </a:lvl4pPr>
            <a:lvl5pPr indent="-228600" lvl="4" marL="2286000" marR="0" rtl="0" algn="l">
              <a:lnSpc>
                <a:spcPct val="100000"/>
              </a:lnSpc>
              <a:spcBef>
                <a:spcPts val="500"/>
              </a:spcBef>
              <a:spcAft>
                <a:spcPts val="0"/>
              </a:spcAft>
              <a:buClr>
                <a:srgbClr val="262626"/>
              </a:buClr>
              <a:buSzPts val="1400"/>
              <a:buFont typeface="Garamond"/>
              <a:buNone/>
              <a:defRPr b="0" i="0" sz="1400" u="none" cap="none" strike="noStrike">
                <a:solidFill>
                  <a:srgbClr val="888888"/>
                </a:solidFill>
                <a:latin typeface="Garamond"/>
                <a:ea typeface="Garamond"/>
                <a:cs typeface="Garamond"/>
                <a:sym typeface="Garamond"/>
              </a:defRPr>
            </a:lvl5pPr>
            <a:lvl6pPr indent="-228600" lvl="5" marL="2743200" marR="0" rtl="0" algn="l">
              <a:lnSpc>
                <a:spcPct val="100000"/>
              </a:lnSpc>
              <a:spcBef>
                <a:spcPts val="500"/>
              </a:spcBef>
              <a:spcAft>
                <a:spcPts val="0"/>
              </a:spcAft>
              <a:buClr>
                <a:srgbClr val="262626"/>
              </a:buClr>
              <a:buSzPts val="1400"/>
              <a:buFont typeface="Garamond"/>
              <a:buNone/>
              <a:defRPr b="0" i="0" sz="1400" u="none" cap="none" strike="noStrike">
                <a:solidFill>
                  <a:srgbClr val="888888"/>
                </a:solidFill>
                <a:latin typeface="Garamond"/>
                <a:ea typeface="Garamond"/>
                <a:cs typeface="Garamond"/>
                <a:sym typeface="Garamond"/>
              </a:defRPr>
            </a:lvl6pPr>
            <a:lvl7pPr indent="-228600" lvl="6" marL="3200400" marR="0" rtl="0" algn="l">
              <a:lnSpc>
                <a:spcPct val="100000"/>
              </a:lnSpc>
              <a:spcBef>
                <a:spcPts val="500"/>
              </a:spcBef>
              <a:spcAft>
                <a:spcPts val="0"/>
              </a:spcAft>
              <a:buClr>
                <a:srgbClr val="262626"/>
              </a:buClr>
              <a:buSzPts val="1400"/>
              <a:buFont typeface="Garamond"/>
              <a:buNone/>
              <a:defRPr b="0" i="0" sz="1400" u="none" cap="none" strike="noStrike">
                <a:solidFill>
                  <a:srgbClr val="888888"/>
                </a:solidFill>
                <a:latin typeface="Garamond"/>
                <a:ea typeface="Garamond"/>
                <a:cs typeface="Garamond"/>
                <a:sym typeface="Garamond"/>
              </a:defRPr>
            </a:lvl7pPr>
            <a:lvl8pPr indent="-228600" lvl="7" marL="3657600" marR="0" rtl="0" algn="l">
              <a:lnSpc>
                <a:spcPct val="100000"/>
              </a:lnSpc>
              <a:spcBef>
                <a:spcPts val="500"/>
              </a:spcBef>
              <a:spcAft>
                <a:spcPts val="0"/>
              </a:spcAft>
              <a:buClr>
                <a:srgbClr val="262626"/>
              </a:buClr>
              <a:buSzPts val="1400"/>
              <a:buFont typeface="Garamond"/>
              <a:buNone/>
              <a:defRPr b="0" i="0" sz="1400" u="none" cap="none" strike="noStrike">
                <a:solidFill>
                  <a:srgbClr val="888888"/>
                </a:solidFill>
                <a:latin typeface="Garamond"/>
                <a:ea typeface="Garamond"/>
                <a:cs typeface="Garamond"/>
                <a:sym typeface="Garamond"/>
              </a:defRPr>
            </a:lvl8pPr>
            <a:lvl9pPr indent="-228600" lvl="8" marL="4114800" marR="0" rtl="0" algn="l">
              <a:lnSpc>
                <a:spcPct val="100000"/>
              </a:lnSpc>
              <a:spcBef>
                <a:spcPts val="500"/>
              </a:spcBef>
              <a:spcAft>
                <a:spcPts val="0"/>
              </a:spcAft>
              <a:buClr>
                <a:srgbClr val="262626"/>
              </a:buClr>
              <a:buSzPts val="1400"/>
              <a:buFont typeface="Garamond"/>
              <a:buNone/>
              <a:defRPr b="0" i="0" sz="1400" u="none" cap="none" strike="noStrike">
                <a:solidFill>
                  <a:srgbClr val="888888"/>
                </a:solidFill>
                <a:latin typeface="Garamond"/>
                <a:ea typeface="Garamond"/>
                <a:cs typeface="Garamond"/>
                <a:sym typeface="Garamond"/>
              </a:defRPr>
            </a:lvl9pPr>
          </a:lstStyle>
          <a:p/>
        </p:txBody>
      </p:sp>
      <p:sp>
        <p:nvSpPr>
          <p:cNvPr id="635" name="Google Shape;635;p105"/>
          <p:cNvSpPr txBox="1"/>
          <p:nvPr>
            <p:ph idx="10" type="dt"/>
          </p:nvPr>
        </p:nvSpPr>
        <p:spPr>
          <a:xfrm>
            <a:off x="3991356" y="1008376"/>
            <a:ext cx="1165800" cy="3978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00" u="none" cap="none" strike="noStrike">
                <a:solidFill>
                  <a:srgbClr val="FFFFF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636" name="Google Shape;636;p105"/>
          <p:cNvSpPr txBox="1"/>
          <p:nvPr>
            <p:ph idx="11" type="ftr"/>
          </p:nvPr>
        </p:nvSpPr>
        <p:spPr>
          <a:xfrm>
            <a:off x="1090422" y="3909060"/>
            <a:ext cx="4430400" cy="1716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637" name="Google Shape;637;p105"/>
          <p:cNvSpPr txBox="1"/>
          <p:nvPr>
            <p:ph idx="12" type="sldNum"/>
          </p:nvPr>
        </p:nvSpPr>
        <p:spPr>
          <a:xfrm>
            <a:off x="6453378" y="3909060"/>
            <a:ext cx="1584300" cy="1716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5.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7.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7.xml"/><Relationship Id="rId11" Type="http://schemas.openxmlformats.org/officeDocument/2006/relationships/slideLayout" Target="../slideLayouts/slideLayout38.xml"/><Relationship Id="rId22" Type="http://schemas.openxmlformats.org/officeDocument/2006/relationships/slideLayout" Target="../slideLayouts/slideLayout49.xml"/><Relationship Id="rId10" Type="http://schemas.openxmlformats.org/officeDocument/2006/relationships/slideLayout" Target="../slideLayouts/slideLayout37.xml"/><Relationship Id="rId21" Type="http://schemas.openxmlformats.org/officeDocument/2006/relationships/slideLayout" Target="../slideLayouts/slideLayout48.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23"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7" Type="http://schemas.openxmlformats.org/officeDocument/2006/relationships/slideLayout" Target="../slideLayouts/slideLayout44.xml"/><Relationship Id="rId16" Type="http://schemas.openxmlformats.org/officeDocument/2006/relationships/slideLayout" Target="../slideLayouts/slideLayout43.xml"/><Relationship Id="rId5" Type="http://schemas.openxmlformats.org/officeDocument/2006/relationships/slideLayout" Target="../slideLayouts/slideLayout32.xml"/><Relationship Id="rId19" Type="http://schemas.openxmlformats.org/officeDocument/2006/relationships/slideLayout" Target="../slideLayouts/slideLayout46.xml"/><Relationship Id="rId6" Type="http://schemas.openxmlformats.org/officeDocument/2006/relationships/slideLayout" Target="../slideLayouts/slideLayout33.xml"/><Relationship Id="rId18" Type="http://schemas.openxmlformats.org/officeDocument/2006/relationships/slideLayout" Target="../slideLayouts/slideLayout45.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0.xml"/><Relationship Id="rId10" Type="http://schemas.openxmlformats.org/officeDocument/2006/relationships/slideLayout" Target="../slideLayouts/slideLayout59.xml"/><Relationship Id="rId13" Type="http://schemas.openxmlformats.org/officeDocument/2006/relationships/slideLayout" Target="../slideLayouts/slideLayout62.xml"/><Relationship Id="rId12" Type="http://schemas.openxmlformats.org/officeDocument/2006/relationships/slideLayout" Target="../slideLayouts/slideLayout61.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2.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82.xml"/><Relationship Id="rId11" Type="http://schemas.openxmlformats.org/officeDocument/2006/relationships/slideLayout" Target="../slideLayouts/slideLayout73.xml"/><Relationship Id="rId22" Type="http://schemas.openxmlformats.org/officeDocument/2006/relationships/slideLayout" Target="../slideLayouts/slideLayout84.xml"/><Relationship Id="rId10" Type="http://schemas.openxmlformats.org/officeDocument/2006/relationships/slideLayout" Target="../slideLayouts/slideLayout72.xml"/><Relationship Id="rId21" Type="http://schemas.openxmlformats.org/officeDocument/2006/relationships/slideLayout" Target="../slideLayouts/slideLayout83.xml"/><Relationship Id="rId13" Type="http://schemas.openxmlformats.org/officeDocument/2006/relationships/slideLayout" Target="../slideLayouts/slideLayout75.xml"/><Relationship Id="rId12" Type="http://schemas.openxmlformats.org/officeDocument/2006/relationships/slideLayout" Target="../slideLayouts/slideLayout74.xml"/><Relationship Id="rId23" Type="http://schemas.openxmlformats.org/officeDocument/2006/relationships/theme" Target="../theme/theme4.xml"/><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5" Type="http://schemas.openxmlformats.org/officeDocument/2006/relationships/slideLayout" Target="../slideLayouts/slideLayout77.xml"/><Relationship Id="rId14" Type="http://schemas.openxmlformats.org/officeDocument/2006/relationships/slideLayout" Target="../slideLayouts/slideLayout76.xml"/><Relationship Id="rId17" Type="http://schemas.openxmlformats.org/officeDocument/2006/relationships/slideLayout" Target="../slideLayouts/slideLayout79.xml"/><Relationship Id="rId16" Type="http://schemas.openxmlformats.org/officeDocument/2006/relationships/slideLayout" Target="../slideLayouts/slideLayout78.xml"/><Relationship Id="rId5" Type="http://schemas.openxmlformats.org/officeDocument/2006/relationships/slideLayout" Target="../slideLayouts/slideLayout67.xml"/><Relationship Id="rId19" Type="http://schemas.openxmlformats.org/officeDocument/2006/relationships/slideLayout" Target="../slideLayouts/slideLayout81.xml"/><Relationship Id="rId6" Type="http://schemas.openxmlformats.org/officeDocument/2006/relationships/slideLayout" Target="../slideLayouts/slideLayout68.xml"/><Relationship Id="rId18" Type="http://schemas.openxmlformats.org/officeDocument/2006/relationships/slideLayout" Target="../slideLayouts/slideLayout80.xml"/><Relationship Id="rId7" Type="http://schemas.openxmlformats.org/officeDocument/2006/relationships/slideLayout" Target="../slideLayouts/slideLayout69.xml"/><Relationship Id="rId8"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104.xml"/><Relationship Id="rId11" Type="http://schemas.openxmlformats.org/officeDocument/2006/relationships/slideLayout" Target="../slideLayouts/slideLayout95.xml"/><Relationship Id="rId22" Type="http://schemas.openxmlformats.org/officeDocument/2006/relationships/slideLayout" Target="../slideLayouts/slideLayout106.xml"/><Relationship Id="rId10" Type="http://schemas.openxmlformats.org/officeDocument/2006/relationships/slideLayout" Target="../slideLayouts/slideLayout94.xml"/><Relationship Id="rId21" Type="http://schemas.openxmlformats.org/officeDocument/2006/relationships/slideLayout" Target="../slideLayouts/slideLayout105.xml"/><Relationship Id="rId13" Type="http://schemas.openxmlformats.org/officeDocument/2006/relationships/slideLayout" Target="../slideLayouts/slideLayout97.xml"/><Relationship Id="rId12" Type="http://schemas.openxmlformats.org/officeDocument/2006/relationships/slideLayout" Target="../slideLayouts/slideLayout96.xml"/><Relationship Id="rId23" Type="http://schemas.openxmlformats.org/officeDocument/2006/relationships/theme" Target="../theme/theme8.xml"/><Relationship Id="rId1" Type="http://schemas.openxmlformats.org/officeDocument/2006/relationships/slideLayout" Target="../slideLayouts/slideLayout85.xml"/><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5" Type="http://schemas.openxmlformats.org/officeDocument/2006/relationships/slideLayout" Target="../slideLayouts/slideLayout99.xml"/><Relationship Id="rId14" Type="http://schemas.openxmlformats.org/officeDocument/2006/relationships/slideLayout" Target="../slideLayouts/slideLayout98.xml"/><Relationship Id="rId17" Type="http://schemas.openxmlformats.org/officeDocument/2006/relationships/slideLayout" Target="../slideLayouts/slideLayout101.xml"/><Relationship Id="rId16" Type="http://schemas.openxmlformats.org/officeDocument/2006/relationships/slideLayout" Target="../slideLayouts/slideLayout100.xml"/><Relationship Id="rId5" Type="http://schemas.openxmlformats.org/officeDocument/2006/relationships/slideLayout" Target="../slideLayouts/slideLayout89.xml"/><Relationship Id="rId19" Type="http://schemas.openxmlformats.org/officeDocument/2006/relationships/slideLayout" Target="../slideLayouts/slideLayout103.xml"/><Relationship Id="rId6" Type="http://schemas.openxmlformats.org/officeDocument/2006/relationships/slideLayout" Target="../slideLayouts/slideLayout90.xml"/><Relationship Id="rId18" Type="http://schemas.openxmlformats.org/officeDocument/2006/relationships/slideLayout" Target="../slideLayouts/slideLayout102.xml"/><Relationship Id="rId7" Type="http://schemas.openxmlformats.org/officeDocument/2006/relationships/slideLayout" Target="../slideLayouts/slideLayout91.xml"/><Relationship Id="rId8" Type="http://schemas.openxmlformats.org/officeDocument/2006/relationships/slideLayout" Target="../slideLayouts/slideLayout92.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117.xml"/><Relationship Id="rId10" Type="http://schemas.openxmlformats.org/officeDocument/2006/relationships/slideLayout" Target="../slideLayouts/slideLayout116.xml"/><Relationship Id="rId13" Type="http://schemas.openxmlformats.org/officeDocument/2006/relationships/slideLayout" Target="../slideLayouts/slideLayout119.xml"/><Relationship Id="rId12" Type="http://schemas.openxmlformats.org/officeDocument/2006/relationships/slideLayout" Target="../slideLayouts/slideLayout118.xml"/><Relationship Id="rId1" Type="http://schemas.openxmlformats.org/officeDocument/2006/relationships/slideLayout" Target="../slideLayouts/slideLayout107.xml"/><Relationship Id="rId2" Type="http://schemas.openxmlformats.org/officeDocument/2006/relationships/slideLayout" Target="../slideLayouts/slideLayout108.xml"/><Relationship Id="rId3" Type="http://schemas.openxmlformats.org/officeDocument/2006/relationships/slideLayout" Target="../slideLayouts/slideLayout109.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heme" Target="../theme/theme6.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30.xml"/><Relationship Id="rId10" Type="http://schemas.openxmlformats.org/officeDocument/2006/relationships/slideLayout" Target="../slideLayouts/slideLayout129.xml"/><Relationship Id="rId13" Type="http://schemas.openxmlformats.org/officeDocument/2006/relationships/slideLayout" Target="../slideLayouts/slideLayout132.xml"/><Relationship Id="rId12" Type="http://schemas.openxmlformats.org/officeDocument/2006/relationships/slideLayout" Target="../slideLayouts/slideLayout131.xml"/><Relationship Id="rId1" Type="http://schemas.openxmlformats.org/officeDocument/2006/relationships/slideLayout" Target="../slideLayouts/slideLayout120.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theme" Target="../theme/theme1.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0E178"/>
            </a:gs>
            <a:gs pos="100000">
              <a:srgbClr val="DEE1B4"/>
            </a:gs>
          </a:gsLst>
          <a:lin ang="1080140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2413" y="133350"/>
            <a:ext cx="8643900" cy="1285800"/>
          </a:xfrm>
          <a:prstGeom prst="rect">
            <a:avLst/>
          </a:prstGeom>
          <a:noFill/>
          <a:ln>
            <a:noFill/>
          </a:ln>
        </p:spPr>
        <p:txBody>
          <a:bodyPr anchorCtr="0" anchor="ctr" bIns="19050" lIns="19050" spcFirstLastPara="1" rIns="19050" wrap="square" tIns="19050">
            <a:normAutofit/>
          </a:bodyPr>
          <a:lstStyle>
            <a:lvl1pPr lvl="0" marR="0" rtl="0" algn="ctr">
              <a:lnSpc>
                <a:spcPct val="100000"/>
              </a:lnSpc>
              <a:spcBef>
                <a:spcPts val="0"/>
              </a:spcBef>
              <a:spcAft>
                <a:spcPts val="0"/>
              </a:spcAft>
              <a:buClr>
                <a:srgbClr val="535353"/>
              </a:buClr>
              <a:buSzPts val="3800"/>
              <a:buFont typeface="Gill Sans"/>
              <a:buNone/>
              <a:defRPr b="0" i="0" sz="3800" u="none" cap="none" strike="noStrike">
                <a:solidFill>
                  <a:srgbClr val="535353"/>
                </a:solidFill>
                <a:latin typeface="Gill Sans"/>
                <a:ea typeface="Gill Sans"/>
                <a:cs typeface="Gill Sans"/>
                <a:sym typeface="Gill Sans"/>
              </a:defRPr>
            </a:lvl1pPr>
            <a:lvl2pPr lvl="1" marR="0" rtl="0" algn="ctr">
              <a:lnSpc>
                <a:spcPct val="100000"/>
              </a:lnSpc>
              <a:spcBef>
                <a:spcPts val="0"/>
              </a:spcBef>
              <a:spcAft>
                <a:spcPts val="0"/>
              </a:spcAft>
              <a:buClr>
                <a:srgbClr val="535353"/>
              </a:buClr>
              <a:buSzPts val="3800"/>
              <a:buFont typeface="Gill Sans"/>
              <a:buNone/>
              <a:defRPr b="0" i="0" sz="3800" u="none" cap="none" strike="noStrike">
                <a:solidFill>
                  <a:srgbClr val="535353"/>
                </a:solidFill>
                <a:latin typeface="Gill Sans"/>
                <a:ea typeface="Gill Sans"/>
                <a:cs typeface="Gill Sans"/>
                <a:sym typeface="Gill Sans"/>
              </a:defRPr>
            </a:lvl2pPr>
            <a:lvl3pPr lvl="2" marR="0" rtl="0" algn="ctr">
              <a:lnSpc>
                <a:spcPct val="100000"/>
              </a:lnSpc>
              <a:spcBef>
                <a:spcPts val="0"/>
              </a:spcBef>
              <a:spcAft>
                <a:spcPts val="0"/>
              </a:spcAft>
              <a:buClr>
                <a:srgbClr val="535353"/>
              </a:buClr>
              <a:buSzPts val="3800"/>
              <a:buFont typeface="Gill Sans"/>
              <a:buNone/>
              <a:defRPr b="0" i="0" sz="3800" u="none" cap="none" strike="noStrike">
                <a:solidFill>
                  <a:srgbClr val="535353"/>
                </a:solidFill>
                <a:latin typeface="Gill Sans"/>
                <a:ea typeface="Gill Sans"/>
                <a:cs typeface="Gill Sans"/>
                <a:sym typeface="Gill Sans"/>
              </a:defRPr>
            </a:lvl3pPr>
            <a:lvl4pPr lvl="3" marR="0" rtl="0" algn="ctr">
              <a:lnSpc>
                <a:spcPct val="100000"/>
              </a:lnSpc>
              <a:spcBef>
                <a:spcPts val="0"/>
              </a:spcBef>
              <a:spcAft>
                <a:spcPts val="0"/>
              </a:spcAft>
              <a:buClr>
                <a:srgbClr val="535353"/>
              </a:buClr>
              <a:buSzPts val="3800"/>
              <a:buFont typeface="Gill Sans"/>
              <a:buNone/>
              <a:defRPr b="0" i="0" sz="3800" u="none" cap="none" strike="noStrike">
                <a:solidFill>
                  <a:srgbClr val="535353"/>
                </a:solidFill>
                <a:latin typeface="Gill Sans"/>
                <a:ea typeface="Gill Sans"/>
                <a:cs typeface="Gill Sans"/>
                <a:sym typeface="Gill Sans"/>
              </a:defRPr>
            </a:lvl4pPr>
            <a:lvl5pPr lvl="4" marR="0" rtl="0" algn="ctr">
              <a:lnSpc>
                <a:spcPct val="100000"/>
              </a:lnSpc>
              <a:spcBef>
                <a:spcPts val="0"/>
              </a:spcBef>
              <a:spcAft>
                <a:spcPts val="0"/>
              </a:spcAft>
              <a:buClr>
                <a:srgbClr val="535353"/>
              </a:buClr>
              <a:buSzPts val="3800"/>
              <a:buFont typeface="Gill Sans"/>
              <a:buNone/>
              <a:defRPr b="0" i="0" sz="3800" u="none" cap="none" strike="noStrike">
                <a:solidFill>
                  <a:srgbClr val="535353"/>
                </a:solidFill>
                <a:latin typeface="Gill Sans"/>
                <a:ea typeface="Gill Sans"/>
                <a:cs typeface="Gill Sans"/>
                <a:sym typeface="Gill Sans"/>
              </a:defRPr>
            </a:lvl5pPr>
            <a:lvl6pPr lvl="5" marR="0" rtl="0" algn="ctr">
              <a:lnSpc>
                <a:spcPct val="100000"/>
              </a:lnSpc>
              <a:spcBef>
                <a:spcPts val="0"/>
              </a:spcBef>
              <a:spcAft>
                <a:spcPts val="0"/>
              </a:spcAft>
              <a:buClr>
                <a:srgbClr val="535353"/>
              </a:buClr>
              <a:buSzPts val="3800"/>
              <a:buFont typeface="Gill Sans"/>
              <a:buNone/>
              <a:defRPr b="0" i="0" sz="3800" u="none" cap="none" strike="noStrike">
                <a:solidFill>
                  <a:srgbClr val="535353"/>
                </a:solidFill>
                <a:latin typeface="Gill Sans"/>
                <a:ea typeface="Gill Sans"/>
                <a:cs typeface="Gill Sans"/>
                <a:sym typeface="Gill Sans"/>
              </a:defRPr>
            </a:lvl6pPr>
            <a:lvl7pPr lvl="6" marR="0" rtl="0" algn="ctr">
              <a:lnSpc>
                <a:spcPct val="100000"/>
              </a:lnSpc>
              <a:spcBef>
                <a:spcPts val="0"/>
              </a:spcBef>
              <a:spcAft>
                <a:spcPts val="0"/>
              </a:spcAft>
              <a:buClr>
                <a:srgbClr val="535353"/>
              </a:buClr>
              <a:buSzPts val="3800"/>
              <a:buFont typeface="Gill Sans"/>
              <a:buNone/>
              <a:defRPr b="0" i="0" sz="3800" u="none" cap="none" strike="noStrike">
                <a:solidFill>
                  <a:srgbClr val="535353"/>
                </a:solidFill>
                <a:latin typeface="Gill Sans"/>
                <a:ea typeface="Gill Sans"/>
                <a:cs typeface="Gill Sans"/>
                <a:sym typeface="Gill Sans"/>
              </a:defRPr>
            </a:lvl7pPr>
            <a:lvl8pPr lvl="7" marR="0" rtl="0" algn="ctr">
              <a:lnSpc>
                <a:spcPct val="100000"/>
              </a:lnSpc>
              <a:spcBef>
                <a:spcPts val="0"/>
              </a:spcBef>
              <a:spcAft>
                <a:spcPts val="0"/>
              </a:spcAft>
              <a:buClr>
                <a:srgbClr val="535353"/>
              </a:buClr>
              <a:buSzPts val="3800"/>
              <a:buFont typeface="Gill Sans"/>
              <a:buNone/>
              <a:defRPr b="0" i="0" sz="3800" u="none" cap="none" strike="noStrike">
                <a:solidFill>
                  <a:srgbClr val="535353"/>
                </a:solidFill>
                <a:latin typeface="Gill Sans"/>
                <a:ea typeface="Gill Sans"/>
                <a:cs typeface="Gill Sans"/>
                <a:sym typeface="Gill Sans"/>
              </a:defRPr>
            </a:lvl8pPr>
            <a:lvl9pPr lvl="8" marR="0" rtl="0" algn="ctr">
              <a:lnSpc>
                <a:spcPct val="100000"/>
              </a:lnSpc>
              <a:spcBef>
                <a:spcPts val="0"/>
              </a:spcBef>
              <a:spcAft>
                <a:spcPts val="0"/>
              </a:spcAft>
              <a:buClr>
                <a:srgbClr val="535353"/>
              </a:buClr>
              <a:buSzPts val="3800"/>
              <a:buFont typeface="Gill Sans"/>
              <a:buNone/>
              <a:defRPr b="0" i="0" sz="3800" u="none" cap="none" strike="noStrike">
                <a:solidFill>
                  <a:srgbClr val="535353"/>
                </a:solidFill>
                <a:latin typeface="Gill Sans"/>
                <a:ea typeface="Gill Sans"/>
                <a:cs typeface="Gill Sans"/>
                <a:sym typeface="Gill Sans"/>
              </a:defRPr>
            </a:lvl9pPr>
          </a:lstStyle>
          <a:p/>
        </p:txBody>
      </p:sp>
      <p:sp>
        <p:nvSpPr>
          <p:cNvPr id="7" name="Google Shape;7;p1"/>
          <p:cNvSpPr txBox="1"/>
          <p:nvPr>
            <p:ph idx="1" type="body"/>
          </p:nvPr>
        </p:nvSpPr>
        <p:spPr>
          <a:xfrm>
            <a:off x="252413" y="1438275"/>
            <a:ext cx="8643900" cy="3324300"/>
          </a:xfrm>
          <a:prstGeom prst="rect">
            <a:avLst/>
          </a:prstGeom>
          <a:noFill/>
          <a:ln>
            <a:noFill/>
          </a:ln>
        </p:spPr>
        <p:txBody>
          <a:bodyPr anchorCtr="0" anchor="ctr" bIns="19050" lIns="19050" spcFirstLastPara="1" rIns="19050" wrap="square" tIns="19050">
            <a:normAutofit/>
          </a:bodyPr>
          <a:lstStyle>
            <a:lvl1pPr indent="-355600" lvl="0" marL="457200" marR="0" rtl="0" algn="l">
              <a:lnSpc>
                <a:spcPct val="120000"/>
              </a:lnSpc>
              <a:spcBef>
                <a:spcPts val="2400"/>
              </a:spcBef>
              <a:spcAft>
                <a:spcPts val="0"/>
              </a:spcAft>
              <a:buClr>
                <a:srgbClr val="535353"/>
              </a:buClr>
              <a:buSzPts val="2000"/>
              <a:buFont typeface="Gill Sans"/>
              <a:buChar char="•"/>
              <a:defRPr b="0" i="0" sz="2400" u="none" cap="none" strike="noStrike">
                <a:solidFill>
                  <a:srgbClr val="535353"/>
                </a:solidFill>
                <a:latin typeface="Gill Sans"/>
                <a:ea typeface="Gill Sans"/>
                <a:cs typeface="Gill Sans"/>
                <a:sym typeface="Gill Sans"/>
              </a:defRPr>
            </a:lvl1pPr>
            <a:lvl2pPr indent="-355600" lvl="1" marL="914400" marR="0" rtl="0" algn="l">
              <a:lnSpc>
                <a:spcPct val="120000"/>
              </a:lnSpc>
              <a:spcBef>
                <a:spcPts val="2400"/>
              </a:spcBef>
              <a:spcAft>
                <a:spcPts val="0"/>
              </a:spcAft>
              <a:buClr>
                <a:srgbClr val="535353"/>
              </a:buClr>
              <a:buSzPts val="2000"/>
              <a:buFont typeface="Gill Sans"/>
              <a:buChar char="•"/>
              <a:defRPr b="0" i="0" sz="2400" u="none" cap="none" strike="noStrike">
                <a:solidFill>
                  <a:srgbClr val="535353"/>
                </a:solidFill>
                <a:latin typeface="Gill Sans"/>
                <a:ea typeface="Gill Sans"/>
                <a:cs typeface="Gill Sans"/>
                <a:sym typeface="Gill Sans"/>
              </a:defRPr>
            </a:lvl2pPr>
            <a:lvl3pPr indent="-355600" lvl="2" marL="1371600" marR="0" rtl="0" algn="l">
              <a:lnSpc>
                <a:spcPct val="120000"/>
              </a:lnSpc>
              <a:spcBef>
                <a:spcPts val="2400"/>
              </a:spcBef>
              <a:spcAft>
                <a:spcPts val="0"/>
              </a:spcAft>
              <a:buClr>
                <a:srgbClr val="535353"/>
              </a:buClr>
              <a:buSzPts val="2000"/>
              <a:buFont typeface="Gill Sans"/>
              <a:buChar char="•"/>
              <a:defRPr b="0" i="0" sz="2400" u="none" cap="none" strike="noStrike">
                <a:solidFill>
                  <a:srgbClr val="535353"/>
                </a:solidFill>
                <a:latin typeface="Gill Sans"/>
                <a:ea typeface="Gill Sans"/>
                <a:cs typeface="Gill Sans"/>
                <a:sym typeface="Gill Sans"/>
              </a:defRPr>
            </a:lvl3pPr>
            <a:lvl4pPr indent="-355600" lvl="3" marL="1828800" marR="0" rtl="0" algn="l">
              <a:lnSpc>
                <a:spcPct val="120000"/>
              </a:lnSpc>
              <a:spcBef>
                <a:spcPts val="2400"/>
              </a:spcBef>
              <a:spcAft>
                <a:spcPts val="0"/>
              </a:spcAft>
              <a:buClr>
                <a:srgbClr val="535353"/>
              </a:buClr>
              <a:buSzPts val="2000"/>
              <a:buFont typeface="Gill Sans"/>
              <a:buChar char="•"/>
              <a:defRPr b="0" i="0" sz="2400" u="none" cap="none" strike="noStrike">
                <a:solidFill>
                  <a:srgbClr val="535353"/>
                </a:solidFill>
                <a:latin typeface="Gill Sans"/>
                <a:ea typeface="Gill Sans"/>
                <a:cs typeface="Gill Sans"/>
                <a:sym typeface="Gill Sans"/>
              </a:defRPr>
            </a:lvl4pPr>
            <a:lvl5pPr indent="-355600" lvl="4" marL="2286000" marR="0" rtl="0" algn="l">
              <a:lnSpc>
                <a:spcPct val="120000"/>
              </a:lnSpc>
              <a:spcBef>
                <a:spcPts val="2400"/>
              </a:spcBef>
              <a:spcAft>
                <a:spcPts val="0"/>
              </a:spcAft>
              <a:buClr>
                <a:srgbClr val="535353"/>
              </a:buClr>
              <a:buSzPts val="2000"/>
              <a:buFont typeface="Gill Sans"/>
              <a:buChar char="•"/>
              <a:defRPr b="0" i="0" sz="2400" u="none" cap="none" strike="noStrike">
                <a:solidFill>
                  <a:srgbClr val="535353"/>
                </a:solidFill>
                <a:latin typeface="Gill Sans"/>
                <a:ea typeface="Gill Sans"/>
                <a:cs typeface="Gill Sans"/>
                <a:sym typeface="Gill Sans"/>
              </a:defRPr>
            </a:lvl5pPr>
            <a:lvl6pPr indent="-355600" lvl="5" marL="2743200" marR="0" rtl="0" algn="l">
              <a:lnSpc>
                <a:spcPct val="120000"/>
              </a:lnSpc>
              <a:spcBef>
                <a:spcPts val="2400"/>
              </a:spcBef>
              <a:spcAft>
                <a:spcPts val="0"/>
              </a:spcAft>
              <a:buClr>
                <a:srgbClr val="535353"/>
              </a:buClr>
              <a:buSzPts val="2000"/>
              <a:buFont typeface="Gill Sans"/>
              <a:buChar char="•"/>
              <a:defRPr b="0" i="0" sz="2400" u="none" cap="none" strike="noStrike">
                <a:solidFill>
                  <a:srgbClr val="535353"/>
                </a:solidFill>
                <a:latin typeface="Gill Sans"/>
                <a:ea typeface="Gill Sans"/>
                <a:cs typeface="Gill Sans"/>
                <a:sym typeface="Gill Sans"/>
              </a:defRPr>
            </a:lvl6pPr>
            <a:lvl7pPr indent="-355600" lvl="6" marL="3200400" marR="0" rtl="0" algn="l">
              <a:lnSpc>
                <a:spcPct val="120000"/>
              </a:lnSpc>
              <a:spcBef>
                <a:spcPts val="2400"/>
              </a:spcBef>
              <a:spcAft>
                <a:spcPts val="0"/>
              </a:spcAft>
              <a:buClr>
                <a:srgbClr val="535353"/>
              </a:buClr>
              <a:buSzPts val="2000"/>
              <a:buFont typeface="Gill Sans"/>
              <a:buChar char="•"/>
              <a:defRPr b="0" i="0" sz="2400" u="none" cap="none" strike="noStrike">
                <a:solidFill>
                  <a:srgbClr val="535353"/>
                </a:solidFill>
                <a:latin typeface="Gill Sans"/>
                <a:ea typeface="Gill Sans"/>
                <a:cs typeface="Gill Sans"/>
                <a:sym typeface="Gill Sans"/>
              </a:defRPr>
            </a:lvl7pPr>
            <a:lvl8pPr indent="-355600" lvl="7" marL="3657600" marR="0" rtl="0" algn="l">
              <a:lnSpc>
                <a:spcPct val="120000"/>
              </a:lnSpc>
              <a:spcBef>
                <a:spcPts val="2400"/>
              </a:spcBef>
              <a:spcAft>
                <a:spcPts val="0"/>
              </a:spcAft>
              <a:buClr>
                <a:srgbClr val="535353"/>
              </a:buClr>
              <a:buSzPts val="2000"/>
              <a:buFont typeface="Gill Sans"/>
              <a:buChar char="•"/>
              <a:defRPr b="0" i="0" sz="2400" u="none" cap="none" strike="noStrike">
                <a:solidFill>
                  <a:srgbClr val="535353"/>
                </a:solidFill>
                <a:latin typeface="Gill Sans"/>
                <a:ea typeface="Gill Sans"/>
                <a:cs typeface="Gill Sans"/>
                <a:sym typeface="Gill Sans"/>
              </a:defRPr>
            </a:lvl8pPr>
            <a:lvl9pPr indent="-355600" lvl="8" marL="4114800" marR="0" rtl="0" algn="l">
              <a:lnSpc>
                <a:spcPct val="120000"/>
              </a:lnSpc>
              <a:spcBef>
                <a:spcPts val="2400"/>
              </a:spcBef>
              <a:spcAft>
                <a:spcPts val="0"/>
              </a:spcAft>
              <a:buClr>
                <a:srgbClr val="535353"/>
              </a:buClr>
              <a:buSzPts val="2000"/>
              <a:buFont typeface="Gill Sans"/>
              <a:buChar char="•"/>
              <a:defRPr b="0" i="0" sz="2400" u="none" cap="none" strike="noStrike">
                <a:solidFill>
                  <a:srgbClr val="535353"/>
                </a:solidFill>
                <a:latin typeface="Gill Sans"/>
                <a:ea typeface="Gill Sans"/>
                <a:cs typeface="Gill Sans"/>
                <a:sym typeface="Gill Sans"/>
              </a:defRPr>
            </a:lvl9pPr>
          </a:lstStyle>
          <a:p/>
        </p:txBody>
      </p:sp>
      <p:sp>
        <p:nvSpPr>
          <p:cNvPr id="8" name="Google Shape;8;p1"/>
          <p:cNvSpPr txBox="1"/>
          <p:nvPr>
            <p:ph idx="12" type="sldNum"/>
          </p:nvPr>
        </p:nvSpPr>
        <p:spPr>
          <a:xfrm>
            <a:off x="4491037" y="4905375"/>
            <a:ext cx="157200" cy="177000"/>
          </a:xfrm>
          <a:prstGeom prst="rect">
            <a:avLst/>
          </a:prstGeom>
          <a:noFill/>
          <a:ln>
            <a:noFill/>
          </a:ln>
        </p:spPr>
        <p:txBody>
          <a:bodyPr anchorCtr="0" anchor="t" bIns="19050" lIns="19050" spcFirstLastPara="1" rIns="19050" wrap="square" tIns="19050">
            <a:spAutoFit/>
          </a:bodyPr>
          <a:lstStyle>
            <a:lvl1pPr indent="0" lvl="0" marL="0" marR="0" rtl="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1pPr>
            <a:lvl2pPr indent="0" lvl="1" marL="0" marR="0" rtl="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2pPr>
            <a:lvl3pPr indent="0" lvl="2" marL="0" marR="0" rtl="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3pPr>
            <a:lvl4pPr indent="0" lvl="3" marL="0" marR="0" rtl="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4pPr>
            <a:lvl5pPr indent="0" lvl="4" marL="0" marR="0" rtl="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5pPr>
            <a:lvl6pPr indent="0" lvl="5" marL="0" marR="0" rtl="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6pPr>
            <a:lvl7pPr indent="0" lvl="6" marL="0" marR="0" rtl="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7pPr>
            <a:lvl8pPr indent="0" lvl="7" marL="0" marR="0" rtl="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8pPr>
            <a:lvl9pPr indent="0" lvl="8" marL="0" marR="0" rtl="0" algn="ctr">
              <a:lnSpc>
                <a:spcPct val="100000"/>
              </a:lnSpc>
              <a:spcBef>
                <a:spcPts val="0"/>
              </a:spcBef>
              <a:spcAft>
                <a:spcPts val="0"/>
              </a:spcAft>
              <a:buClr>
                <a:srgbClr val="535353"/>
              </a:buClr>
              <a:buSzPts val="900"/>
              <a:buFont typeface="Gill Sans"/>
              <a:buNone/>
              <a:defRPr b="0" i="0" sz="900" u="none" cap="none" strike="noStrike">
                <a:solidFill>
                  <a:srgbClr val="535353"/>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accent4"/>
            </a:gs>
            <a:gs pos="20000">
              <a:schemeClr val="accent4"/>
            </a:gs>
            <a:gs pos="79000">
              <a:schemeClr val="accent3"/>
            </a:gs>
            <a:gs pos="100000">
              <a:schemeClr val="accent3"/>
            </a:gs>
          </a:gsLst>
          <a:lin ang="5400012" scaled="0"/>
        </a:gradFill>
      </p:bgPr>
    </p:bg>
    <p:spTree>
      <p:nvGrpSpPr>
        <p:cNvPr id="63" name="Shape 63"/>
        <p:cNvGrpSpPr/>
        <p:nvPr/>
      </p:nvGrpSpPr>
      <p:grpSpPr>
        <a:xfrm>
          <a:off x="0" y="0"/>
          <a:ext cx="0" cy="0"/>
          <a:chOff x="0" y="0"/>
          <a:chExt cx="0" cy="0"/>
        </a:xfrm>
      </p:grpSpPr>
      <p:sp>
        <p:nvSpPr>
          <p:cNvPr id="64" name="Google Shape;64;p16"/>
          <p:cNvSpPr txBox="1"/>
          <p:nvPr>
            <p:ph type="title"/>
          </p:nvPr>
        </p:nvSpPr>
        <p:spPr>
          <a:xfrm>
            <a:off x="558600" y="1123950"/>
            <a:ext cx="2595300" cy="67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1pPr>
            <a:lvl2pPr lvl="1"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2pPr>
            <a:lvl3pPr lvl="2"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3pPr>
            <a:lvl4pPr lvl="3"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4pPr>
            <a:lvl5pPr lvl="4"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5pPr>
            <a:lvl6pPr lvl="5"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6pPr>
            <a:lvl7pPr lvl="6"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7pPr>
            <a:lvl8pPr lvl="7"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8pPr>
            <a:lvl9pPr lvl="8"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9pPr>
          </a:lstStyle>
          <a:p/>
        </p:txBody>
      </p:sp>
      <p:sp>
        <p:nvSpPr>
          <p:cNvPr id="65" name="Google Shape;65;p16"/>
          <p:cNvSpPr txBox="1"/>
          <p:nvPr>
            <p:ph idx="1" type="body"/>
          </p:nvPr>
        </p:nvSpPr>
        <p:spPr>
          <a:xfrm>
            <a:off x="3651875" y="1200150"/>
            <a:ext cx="4933500" cy="3010200"/>
          </a:xfrm>
          <a:prstGeom prst="rect">
            <a:avLst/>
          </a:prstGeom>
          <a:noFill/>
          <a:ln>
            <a:noFill/>
          </a:ln>
        </p:spPr>
        <p:txBody>
          <a:bodyPr anchorCtr="0" anchor="t" bIns="0" lIns="0" spcFirstLastPara="1" rIns="0" wrap="square" tIns="0">
            <a:noAutofit/>
          </a:bodyPr>
          <a:lstStyle>
            <a:lvl1pPr indent="-355600" lvl="0" marL="457200" marR="0" rtl="0" algn="l">
              <a:lnSpc>
                <a:spcPct val="100000"/>
              </a:lnSpc>
              <a:spcBef>
                <a:spcPts val="0"/>
              </a:spcBef>
              <a:spcAft>
                <a:spcPts val="0"/>
              </a:spcAft>
              <a:buClr>
                <a:schemeClr val="accent5"/>
              </a:buClr>
              <a:buSzPts val="2000"/>
              <a:buFont typeface="Karla Light"/>
              <a:buChar char="▪"/>
              <a:defRPr b="0" i="0" sz="2000" u="none" cap="none" strike="noStrike">
                <a:solidFill>
                  <a:schemeClr val="dk1"/>
                </a:solidFill>
                <a:latin typeface="Karla Light"/>
                <a:ea typeface="Karla Light"/>
                <a:cs typeface="Karla Light"/>
                <a:sym typeface="Karla Light"/>
              </a:defRPr>
            </a:lvl1pPr>
            <a:lvl2pPr indent="-355600" lvl="1" marL="914400" marR="0" rtl="0" algn="l">
              <a:lnSpc>
                <a:spcPct val="100000"/>
              </a:lnSpc>
              <a:spcBef>
                <a:spcPts val="600"/>
              </a:spcBef>
              <a:spcAft>
                <a:spcPts val="0"/>
              </a:spcAft>
              <a:buClr>
                <a:schemeClr val="accent5"/>
              </a:buClr>
              <a:buSzPts val="2000"/>
              <a:buFont typeface="Karla Light"/>
              <a:buChar char="▫"/>
              <a:defRPr b="0" i="0" sz="2000" u="none" cap="none" strike="noStrike">
                <a:solidFill>
                  <a:schemeClr val="dk1"/>
                </a:solidFill>
                <a:latin typeface="Karla Light"/>
                <a:ea typeface="Karla Light"/>
                <a:cs typeface="Karla Light"/>
                <a:sym typeface="Karla Light"/>
              </a:defRPr>
            </a:lvl2pPr>
            <a:lvl3pPr indent="-355600" lvl="2" marL="1371600" marR="0" rtl="0" algn="l">
              <a:lnSpc>
                <a:spcPct val="100000"/>
              </a:lnSpc>
              <a:spcBef>
                <a:spcPts val="600"/>
              </a:spcBef>
              <a:spcAft>
                <a:spcPts val="0"/>
              </a:spcAft>
              <a:buClr>
                <a:schemeClr val="accent5"/>
              </a:buClr>
              <a:buSzPts val="2000"/>
              <a:buFont typeface="Karla Light"/>
              <a:buChar char="▫"/>
              <a:defRPr b="0" i="0" sz="2000" u="none" cap="none" strike="noStrike">
                <a:solidFill>
                  <a:schemeClr val="dk1"/>
                </a:solidFill>
                <a:latin typeface="Karla Light"/>
                <a:ea typeface="Karla Light"/>
                <a:cs typeface="Karla Light"/>
                <a:sym typeface="Karla Light"/>
              </a:defRPr>
            </a:lvl3pPr>
            <a:lvl4pPr indent="-355600" lvl="3" marL="1828800" marR="0" rtl="0" algn="l">
              <a:lnSpc>
                <a:spcPct val="100000"/>
              </a:lnSpc>
              <a:spcBef>
                <a:spcPts val="600"/>
              </a:spcBef>
              <a:spcAft>
                <a:spcPts val="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4pPr>
            <a:lvl5pPr indent="-355600" lvl="4" marL="2286000" marR="0" rtl="0" algn="l">
              <a:lnSpc>
                <a:spcPct val="100000"/>
              </a:lnSpc>
              <a:spcBef>
                <a:spcPts val="600"/>
              </a:spcBef>
              <a:spcAft>
                <a:spcPts val="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5pPr>
            <a:lvl6pPr indent="-355600" lvl="5" marL="2743200" marR="0" rtl="0" algn="l">
              <a:lnSpc>
                <a:spcPct val="100000"/>
              </a:lnSpc>
              <a:spcBef>
                <a:spcPts val="600"/>
              </a:spcBef>
              <a:spcAft>
                <a:spcPts val="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6pPr>
            <a:lvl7pPr indent="-355600" lvl="6" marL="3200400" marR="0" rtl="0" algn="l">
              <a:lnSpc>
                <a:spcPct val="100000"/>
              </a:lnSpc>
              <a:spcBef>
                <a:spcPts val="600"/>
              </a:spcBef>
              <a:spcAft>
                <a:spcPts val="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7pPr>
            <a:lvl8pPr indent="-355600" lvl="7" marL="3657600" marR="0" rtl="0" algn="l">
              <a:lnSpc>
                <a:spcPct val="100000"/>
              </a:lnSpc>
              <a:spcBef>
                <a:spcPts val="600"/>
              </a:spcBef>
              <a:spcAft>
                <a:spcPts val="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8pPr>
            <a:lvl9pPr indent="-355600" lvl="8" marL="4114800" marR="0" rtl="0" algn="l">
              <a:lnSpc>
                <a:spcPct val="100000"/>
              </a:lnSpc>
              <a:spcBef>
                <a:spcPts val="600"/>
              </a:spcBef>
              <a:spcAft>
                <a:spcPts val="60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9pPr>
          </a:lstStyle>
          <a:p/>
        </p:txBody>
      </p:sp>
      <p:sp>
        <p:nvSpPr>
          <p:cNvPr id="66" name="Google Shape;66;p16"/>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130" name="Shape 130"/>
        <p:cNvGrpSpPr/>
        <p:nvPr/>
      </p:nvGrpSpPr>
      <p:grpSpPr>
        <a:xfrm>
          <a:off x="0" y="0"/>
          <a:ext cx="0" cy="0"/>
          <a:chOff x="0" y="0"/>
          <a:chExt cx="0" cy="0"/>
        </a:xfrm>
      </p:grpSpPr>
      <p:sp>
        <p:nvSpPr>
          <p:cNvPr id="131" name="Google Shape;131;p30"/>
          <p:cNvSpPr txBox="1"/>
          <p:nvPr>
            <p:ph type="title"/>
          </p:nvPr>
        </p:nvSpPr>
        <p:spPr>
          <a:xfrm>
            <a:off x="893700" y="205988"/>
            <a:ext cx="6462600" cy="8574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1pPr>
            <a:lvl2pPr lvl="1"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2pPr>
            <a:lvl3pPr lvl="2"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3pPr>
            <a:lvl4pPr lvl="3"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4pPr>
            <a:lvl5pPr lvl="4"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5pPr>
            <a:lvl6pPr lvl="5"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6pPr>
            <a:lvl7pPr lvl="6"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7pPr>
            <a:lvl8pPr lvl="7"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8pPr>
            <a:lvl9pPr lvl="8"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9pPr>
          </a:lstStyle>
          <a:p/>
        </p:txBody>
      </p:sp>
      <p:sp>
        <p:nvSpPr>
          <p:cNvPr id="132" name="Google Shape;132;p30"/>
          <p:cNvSpPr txBox="1"/>
          <p:nvPr>
            <p:ph idx="1" type="body"/>
          </p:nvPr>
        </p:nvSpPr>
        <p:spPr>
          <a:xfrm>
            <a:off x="893700" y="1373588"/>
            <a:ext cx="6462600" cy="35523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rgbClr val="677480"/>
              </a:buClr>
              <a:buSzPts val="3000"/>
              <a:buFont typeface="Lato"/>
              <a:buChar char="▷"/>
              <a:defRPr b="0" i="0" sz="3000" u="none" cap="none" strike="noStrike">
                <a:solidFill>
                  <a:srgbClr val="677480"/>
                </a:solidFill>
                <a:latin typeface="Lato"/>
                <a:ea typeface="Lato"/>
                <a:cs typeface="Lato"/>
                <a:sym typeface="Lato"/>
              </a:defRPr>
            </a:lvl1pPr>
            <a:lvl2pPr indent="-381000" lvl="1" marL="914400" marR="0" rtl="0" algn="l">
              <a:lnSpc>
                <a:spcPct val="100000"/>
              </a:lnSpc>
              <a:spcBef>
                <a:spcPts val="0"/>
              </a:spcBef>
              <a:spcAft>
                <a:spcPts val="0"/>
              </a:spcAft>
              <a:buClr>
                <a:srgbClr val="677480"/>
              </a:buClr>
              <a:buSzPts val="2400"/>
              <a:buFont typeface="Lato"/>
              <a:buChar char="○"/>
              <a:defRPr b="0" i="0" sz="2400" u="none" cap="none" strike="noStrike">
                <a:solidFill>
                  <a:srgbClr val="677480"/>
                </a:solidFill>
                <a:latin typeface="Lato"/>
                <a:ea typeface="Lato"/>
                <a:cs typeface="Lato"/>
                <a:sym typeface="Lato"/>
              </a:defRPr>
            </a:lvl2pPr>
            <a:lvl3pPr indent="-381000" lvl="2" marL="1371600" marR="0" rtl="0" algn="l">
              <a:lnSpc>
                <a:spcPct val="100000"/>
              </a:lnSpc>
              <a:spcBef>
                <a:spcPts val="0"/>
              </a:spcBef>
              <a:spcAft>
                <a:spcPts val="0"/>
              </a:spcAft>
              <a:buClr>
                <a:srgbClr val="677480"/>
              </a:buClr>
              <a:buSzPts val="2400"/>
              <a:buFont typeface="Lato"/>
              <a:buChar char="■"/>
              <a:defRPr b="0" i="0" sz="2400" u="none" cap="none" strike="noStrike">
                <a:solidFill>
                  <a:srgbClr val="677480"/>
                </a:solidFill>
                <a:latin typeface="Lato"/>
                <a:ea typeface="Lato"/>
                <a:cs typeface="Lato"/>
                <a:sym typeface="Lato"/>
              </a:defRPr>
            </a:lvl3pPr>
            <a:lvl4pPr indent="-342900" lvl="3" marL="1828800" marR="0" rtl="0" algn="l">
              <a:lnSpc>
                <a:spcPct val="100000"/>
              </a:lnSpc>
              <a:spcBef>
                <a:spcPts val="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4pPr>
            <a:lvl5pPr indent="-342900" lvl="4" marL="2286000" marR="0" rtl="0" algn="l">
              <a:lnSpc>
                <a:spcPct val="100000"/>
              </a:lnSpc>
              <a:spcBef>
                <a:spcPts val="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5pPr>
            <a:lvl6pPr indent="-342900" lvl="5" marL="2743200" marR="0" rtl="0" algn="l">
              <a:lnSpc>
                <a:spcPct val="100000"/>
              </a:lnSpc>
              <a:spcBef>
                <a:spcPts val="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6pPr>
            <a:lvl7pPr indent="-342900" lvl="6" marL="3200400" marR="0" rtl="0" algn="l">
              <a:lnSpc>
                <a:spcPct val="100000"/>
              </a:lnSpc>
              <a:spcBef>
                <a:spcPts val="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7pPr>
            <a:lvl8pPr indent="-342900" lvl="7" marL="3657600" marR="0" rtl="0" algn="l">
              <a:lnSpc>
                <a:spcPct val="100000"/>
              </a:lnSpc>
              <a:spcBef>
                <a:spcPts val="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8pPr>
            <a:lvl9pPr indent="-342900" lvl="8" marL="4114800" marR="0" rtl="0" algn="l">
              <a:lnSpc>
                <a:spcPct val="100000"/>
              </a:lnSpc>
              <a:spcBef>
                <a:spcPts val="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9pPr>
          </a:lstStyle>
          <a:p/>
        </p:txBody>
      </p:sp>
      <p:sp>
        <p:nvSpPr>
          <p:cNvPr id="133" name="Google Shape;133;p30"/>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accent4"/>
            </a:gs>
            <a:gs pos="20000">
              <a:schemeClr val="accent4"/>
            </a:gs>
            <a:gs pos="79000">
              <a:schemeClr val="accent3"/>
            </a:gs>
            <a:gs pos="100000">
              <a:schemeClr val="accent3"/>
            </a:gs>
          </a:gsLst>
          <a:lin ang="5400012" scaled="0"/>
        </a:gradFill>
      </p:bgPr>
    </p:bg>
    <p:spTree>
      <p:nvGrpSpPr>
        <p:cNvPr id="289" name="Shape 289"/>
        <p:cNvGrpSpPr/>
        <p:nvPr/>
      </p:nvGrpSpPr>
      <p:grpSpPr>
        <a:xfrm>
          <a:off x="0" y="0"/>
          <a:ext cx="0" cy="0"/>
          <a:chOff x="0" y="0"/>
          <a:chExt cx="0" cy="0"/>
        </a:xfrm>
      </p:grpSpPr>
      <p:sp>
        <p:nvSpPr>
          <p:cNvPr id="290" name="Google Shape;290;p53"/>
          <p:cNvSpPr txBox="1"/>
          <p:nvPr>
            <p:ph type="title"/>
          </p:nvPr>
        </p:nvSpPr>
        <p:spPr>
          <a:xfrm>
            <a:off x="558600" y="1123950"/>
            <a:ext cx="2595300" cy="67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1pPr>
            <a:lvl2pPr lvl="1"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2pPr>
            <a:lvl3pPr lvl="2"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3pPr>
            <a:lvl4pPr lvl="3"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4pPr>
            <a:lvl5pPr lvl="4"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5pPr>
            <a:lvl6pPr lvl="5"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6pPr>
            <a:lvl7pPr lvl="6"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7pPr>
            <a:lvl8pPr lvl="7"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8pPr>
            <a:lvl9pPr lvl="8"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9pPr>
          </a:lstStyle>
          <a:p/>
        </p:txBody>
      </p:sp>
      <p:sp>
        <p:nvSpPr>
          <p:cNvPr id="291" name="Google Shape;291;p53"/>
          <p:cNvSpPr txBox="1"/>
          <p:nvPr>
            <p:ph idx="1" type="body"/>
          </p:nvPr>
        </p:nvSpPr>
        <p:spPr>
          <a:xfrm>
            <a:off x="3651875" y="1200150"/>
            <a:ext cx="4933500" cy="3010200"/>
          </a:xfrm>
          <a:prstGeom prst="rect">
            <a:avLst/>
          </a:prstGeom>
          <a:noFill/>
          <a:ln>
            <a:noFill/>
          </a:ln>
        </p:spPr>
        <p:txBody>
          <a:bodyPr anchorCtr="0" anchor="t" bIns="0" lIns="0" spcFirstLastPara="1" rIns="0" wrap="square" tIns="0">
            <a:noAutofit/>
          </a:bodyPr>
          <a:lstStyle>
            <a:lvl1pPr indent="-355600" lvl="0" marL="457200" marR="0" rtl="0" algn="l">
              <a:lnSpc>
                <a:spcPct val="100000"/>
              </a:lnSpc>
              <a:spcBef>
                <a:spcPts val="0"/>
              </a:spcBef>
              <a:spcAft>
                <a:spcPts val="0"/>
              </a:spcAft>
              <a:buClr>
                <a:schemeClr val="accent5"/>
              </a:buClr>
              <a:buSzPts val="2000"/>
              <a:buFont typeface="Karla Light"/>
              <a:buChar char="▪"/>
              <a:defRPr b="0" i="0" sz="2000" u="none" cap="none" strike="noStrike">
                <a:solidFill>
                  <a:schemeClr val="dk1"/>
                </a:solidFill>
                <a:latin typeface="Karla Light"/>
                <a:ea typeface="Karla Light"/>
                <a:cs typeface="Karla Light"/>
                <a:sym typeface="Karla Light"/>
              </a:defRPr>
            </a:lvl1pPr>
            <a:lvl2pPr indent="-355600" lvl="1" marL="914400" marR="0" rtl="0" algn="l">
              <a:lnSpc>
                <a:spcPct val="100000"/>
              </a:lnSpc>
              <a:spcBef>
                <a:spcPts val="600"/>
              </a:spcBef>
              <a:spcAft>
                <a:spcPts val="0"/>
              </a:spcAft>
              <a:buClr>
                <a:schemeClr val="accent5"/>
              </a:buClr>
              <a:buSzPts val="2000"/>
              <a:buFont typeface="Karla Light"/>
              <a:buChar char="▫"/>
              <a:defRPr b="0" i="0" sz="2000" u="none" cap="none" strike="noStrike">
                <a:solidFill>
                  <a:schemeClr val="dk1"/>
                </a:solidFill>
                <a:latin typeface="Karla Light"/>
                <a:ea typeface="Karla Light"/>
                <a:cs typeface="Karla Light"/>
                <a:sym typeface="Karla Light"/>
              </a:defRPr>
            </a:lvl2pPr>
            <a:lvl3pPr indent="-355600" lvl="2" marL="1371600" marR="0" rtl="0" algn="l">
              <a:lnSpc>
                <a:spcPct val="100000"/>
              </a:lnSpc>
              <a:spcBef>
                <a:spcPts val="600"/>
              </a:spcBef>
              <a:spcAft>
                <a:spcPts val="0"/>
              </a:spcAft>
              <a:buClr>
                <a:schemeClr val="accent5"/>
              </a:buClr>
              <a:buSzPts val="2000"/>
              <a:buFont typeface="Karla Light"/>
              <a:buChar char="▫"/>
              <a:defRPr b="0" i="0" sz="2000" u="none" cap="none" strike="noStrike">
                <a:solidFill>
                  <a:schemeClr val="dk1"/>
                </a:solidFill>
                <a:latin typeface="Karla Light"/>
                <a:ea typeface="Karla Light"/>
                <a:cs typeface="Karla Light"/>
                <a:sym typeface="Karla Light"/>
              </a:defRPr>
            </a:lvl3pPr>
            <a:lvl4pPr indent="-355600" lvl="3" marL="1828800" marR="0" rtl="0" algn="l">
              <a:lnSpc>
                <a:spcPct val="100000"/>
              </a:lnSpc>
              <a:spcBef>
                <a:spcPts val="600"/>
              </a:spcBef>
              <a:spcAft>
                <a:spcPts val="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4pPr>
            <a:lvl5pPr indent="-355600" lvl="4" marL="2286000" marR="0" rtl="0" algn="l">
              <a:lnSpc>
                <a:spcPct val="100000"/>
              </a:lnSpc>
              <a:spcBef>
                <a:spcPts val="600"/>
              </a:spcBef>
              <a:spcAft>
                <a:spcPts val="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5pPr>
            <a:lvl6pPr indent="-355600" lvl="5" marL="2743200" marR="0" rtl="0" algn="l">
              <a:lnSpc>
                <a:spcPct val="100000"/>
              </a:lnSpc>
              <a:spcBef>
                <a:spcPts val="600"/>
              </a:spcBef>
              <a:spcAft>
                <a:spcPts val="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6pPr>
            <a:lvl7pPr indent="-355600" lvl="6" marL="3200400" marR="0" rtl="0" algn="l">
              <a:lnSpc>
                <a:spcPct val="100000"/>
              </a:lnSpc>
              <a:spcBef>
                <a:spcPts val="600"/>
              </a:spcBef>
              <a:spcAft>
                <a:spcPts val="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7pPr>
            <a:lvl8pPr indent="-355600" lvl="7" marL="3657600" marR="0" rtl="0" algn="l">
              <a:lnSpc>
                <a:spcPct val="100000"/>
              </a:lnSpc>
              <a:spcBef>
                <a:spcPts val="600"/>
              </a:spcBef>
              <a:spcAft>
                <a:spcPts val="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8pPr>
            <a:lvl9pPr indent="-355600" lvl="8" marL="4114800" marR="0" rtl="0" algn="l">
              <a:lnSpc>
                <a:spcPct val="100000"/>
              </a:lnSpc>
              <a:spcBef>
                <a:spcPts val="600"/>
              </a:spcBef>
              <a:spcAft>
                <a:spcPts val="60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9pPr>
          </a:lstStyle>
          <a:p/>
        </p:txBody>
      </p:sp>
      <p:sp>
        <p:nvSpPr>
          <p:cNvPr id="292" name="Google Shape;292;p53"/>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356" name="Shape 356"/>
        <p:cNvGrpSpPr/>
        <p:nvPr/>
      </p:nvGrpSpPr>
      <p:grpSpPr>
        <a:xfrm>
          <a:off x="0" y="0"/>
          <a:ext cx="0" cy="0"/>
          <a:chOff x="0" y="0"/>
          <a:chExt cx="0" cy="0"/>
        </a:xfrm>
      </p:grpSpPr>
      <p:sp>
        <p:nvSpPr>
          <p:cNvPr id="357" name="Google Shape;357;p67"/>
          <p:cNvSpPr txBox="1"/>
          <p:nvPr>
            <p:ph type="title"/>
          </p:nvPr>
        </p:nvSpPr>
        <p:spPr>
          <a:xfrm>
            <a:off x="893700" y="205988"/>
            <a:ext cx="6462600" cy="8574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1pPr>
            <a:lvl2pPr lvl="1"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2pPr>
            <a:lvl3pPr lvl="2"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3pPr>
            <a:lvl4pPr lvl="3"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4pPr>
            <a:lvl5pPr lvl="4"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5pPr>
            <a:lvl6pPr lvl="5"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6pPr>
            <a:lvl7pPr lvl="6"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7pPr>
            <a:lvl8pPr lvl="7"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8pPr>
            <a:lvl9pPr lvl="8"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9pPr>
          </a:lstStyle>
          <a:p/>
        </p:txBody>
      </p:sp>
      <p:sp>
        <p:nvSpPr>
          <p:cNvPr id="358" name="Google Shape;358;p67"/>
          <p:cNvSpPr txBox="1"/>
          <p:nvPr>
            <p:ph idx="1" type="body"/>
          </p:nvPr>
        </p:nvSpPr>
        <p:spPr>
          <a:xfrm>
            <a:off x="893700" y="1373588"/>
            <a:ext cx="6462600" cy="35523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rgbClr val="677480"/>
              </a:buClr>
              <a:buSzPts val="3000"/>
              <a:buFont typeface="Lato"/>
              <a:buChar char="▷"/>
              <a:defRPr b="0" i="0" sz="3000" u="none" cap="none" strike="noStrike">
                <a:solidFill>
                  <a:srgbClr val="677480"/>
                </a:solidFill>
                <a:latin typeface="Lato"/>
                <a:ea typeface="Lato"/>
                <a:cs typeface="Lato"/>
                <a:sym typeface="Lato"/>
              </a:defRPr>
            </a:lvl1pPr>
            <a:lvl2pPr indent="-381000" lvl="1" marL="914400" marR="0" rtl="0" algn="l">
              <a:lnSpc>
                <a:spcPct val="100000"/>
              </a:lnSpc>
              <a:spcBef>
                <a:spcPts val="0"/>
              </a:spcBef>
              <a:spcAft>
                <a:spcPts val="0"/>
              </a:spcAft>
              <a:buClr>
                <a:srgbClr val="677480"/>
              </a:buClr>
              <a:buSzPts val="2400"/>
              <a:buFont typeface="Lato"/>
              <a:buChar char="○"/>
              <a:defRPr b="0" i="0" sz="2400" u="none" cap="none" strike="noStrike">
                <a:solidFill>
                  <a:srgbClr val="677480"/>
                </a:solidFill>
                <a:latin typeface="Lato"/>
                <a:ea typeface="Lato"/>
                <a:cs typeface="Lato"/>
                <a:sym typeface="Lato"/>
              </a:defRPr>
            </a:lvl2pPr>
            <a:lvl3pPr indent="-381000" lvl="2" marL="1371600" marR="0" rtl="0" algn="l">
              <a:lnSpc>
                <a:spcPct val="100000"/>
              </a:lnSpc>
              <a:spcBef>
                <a:spcPts val="0"/>
              </a:spcBef>
              <a:spcAft>
                <a:spcPts val="0"/>
              </a:spcAft>
              <a:buClr>
                <a:srgbClr val="677480"/>
              </a:buClr>
              <a:buSzPts val="2400"/>
              <a:buFont typeface="Lato"/>
              <a:buChar char="■"/>
              <a:defRPr b="0" i="0" sz="2400" u="none" cap="none" strike="noStrike">
                <a:solidFill>
                  <a:srgbClr val="677480"/>
                </a:solidFill>
                <a:latin typeface="Lato"/>
                <a:ea typeface="Lato"/>
                <a:cs typeface="Lato"/>
                <a:sym typeface="Lato"/>
              </a:defRPr>
            </a:lvl3pPr>
            <a:lvl4pPr indent="-342900" lvl="3" marL="1828800" marR="0" rtl="0" algn="l">
              <a:lnSpc>
                <a:spcPct val="100000"/>
              </a:lnSpc>
              <a:spcBef>
                <a:spcPts val="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4pPr>
            <a:lvl5pPr indent="-342900" lvl="4" marL="2286000" marR="0" rtl="0" algn="l">
              <a:lnSpc>
                <a:spcPct val="100000"/>
              </a:lnSpc>
              <a:spcBef>
                <a:spcPts val="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5pPr>
            <a:lvl6pPr indent="-342900" lvl="5" marL="2743200" marR="0" rtl="0" algn="l">
              <a:lnSpc>
                <a:spcPct val="100000"/>
              </a:lnSpc>
              <a:spcBef>
                <a:spcPts val="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6pPr>
            <a:lvl7pPr indent="-342900" lvl="6" marL="3200400" marR="0" rtl="0" algn="l">
              <a:lnSpc>
                <a:spcPct val="100000"/>
              </a:lnSpc>
              <a:spcBef>
                <a:spcPts val="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7pPr>
            <a:lvl8pPr indent="-342900" lvl="7" marL="3657600" marR="0" rtl="0" algn="l">
              <a:lnSpc>
                <a:spcPct val="100000"/>
              </a:lnSpc>
              <a:spcBef>
                <a:spcPts val="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8pPr>
            <a:lvl9pPr indent="-342900" lvl="8" marL="4114800" marR="0" rtl="0" algn="l">
              <a:lnSpc>
                <a:spcPct val="100000"/>
              </a:lnSpc>
              <a:spcBef>
                <a:spcPts val="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9pPr>
          </a:lstStyle>
          <a:p/>
        </p:txBody>
      </p:sp>
      <p:sp>
        <p:nvSpPr>
          <p:cNvPr id="359" name="Google Shape;359;p67"/>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15" name="Shape 515"/>
        <p:cNvGrpSpPr/>
        <p:nvPr/>
      </p:nvGrpSpPr>
      <p:grpSpPr>
        <a:xfrm>
          <a:off x="0" y="0"/>
          <a:ext cx="0" cy="0"/>
          <a:chOff x="0" y="0"/>
          <a:chExt cx="0" cy="0"/>
        </a:xfrm>
      </p:grpSpPr>
      <p:sp>
        <p:nvSpPr>
          <p:cNvPr id="516" name="Google Shape;516;p90"/>
          <p:cNvSpPr txBox="1"/>
          <p:nvPr>
            <p:ph type="title"/>
          </p:nvPr>
        </p:nvSpPr>
        <p:spPr>
          <a:xfrm>
            <a:off x="893700" y="205988"/>
            <a:ext cx="6462600" cy="8574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1pPr>
            <a:lvl2pPr lvl="1"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2pPr>
            <a:lvl3pPr lvl="2"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3pPr>
            <a:lvl4pPr lvl="3"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4pPr>
            <a:lvl5pPr lvl="4"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5pPr>
            <a:lvl6pPr lvl="5"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6pPr>
            <a:lvl7pPr lvl="6"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7pPr>
            <a:lvl8pPr lvl="7"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8pPr>
            <a:lvl9pPr lvl="8"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9pPr>
          </a:lstStyle>
          <a:p/>
        </p:txBody>
      </p:sp>
      <p:sp>
        <p:nvSpPr>
          <p:cNvPr id="517" name="Google Shape;517;p90"/>
          <p:cNvSpPr txBox="1"/>
          <p:nvPr>
            <p:ph idx="1" type="body"/>
          </p:nvPr>
        </p:nvSpPr>
        <p:spPr>
          <a:xfrm>
            <a:off x="893700" y="1373588"/>
            <a:ext cx="6462600" cy="35523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rgbClr val="677480"/>
              </a:buClr>
              <a:buSzPts val="3000"/>
              <a:buFont typeface="Lato"/>
              <a:buChar char="▷"/>
              <a:defRPr b="0" i="0" sz="3000" u="none" cap="none" strike="noStrike">
                <a:solidFill>
                  <a:srgbClr val="677480"/>
                </a:solidFill>
                <a:latin typeface="Lato"/>
                <a:ea typeface="Lato"/>
                <a:cs typeface="Lato"/>
                <a:sym typeface="Lato"/>
              </a:defRPr>
            </a:lvl1pPr>
            <a:lvl2pPr indent="-381000" lvl="1" marL="914400" marR="0" rtl="0" algn="l">
              <a:lnSpc>
                <a:spcPct val="100000"/>
              </a:lnSpc>
              <a:spcBef>
                <a:spcPts val="0"/>
              </a:spcBef>
              <a:spcAft>
                <a:spcPts val="0"/>
              </a:spcAft>
              <a:buClr>
                <a:srgbClr val="677480"/>
              </a:buClr>
              <a:buSzPts val="2400"/>
              <a:buFont typeface="Lato"/>
              <a:buChar char="○"/>
              <a:defRPr b="0" i="0" sz="2400" u="none" cap="none" strike="noStrike">
                <a:solidFill>
                  <a:srgbClr val="677480"/>
                </a:solidFill>
                <a:latin typeface="Lato"/>
                <a:ea typeface="Lato"/>
                <a:cs typeface="Lato"/>
                <a:sym typeface="Lato"/>
              </a:defRPr>
            </a:lvl2pPr>
            <a:lvl3pPr indent="-381000" lvl="2" marL="1371600" marR="0" rtl="0" algn="l">
              <a:lnSpc>
                <a:spcPct val="100000"/>
              </a:lnSpc>
              <a:spcBef>
                <a:spcPts val="0"/>
              </a:spcBef>
              <a:spcAft>
                <a:spcPts val="0"/>
              </a:spcAft>
              <a:buClr>
                <a:srgbClr val="677480"/>
              </a:buClr>
              <a:buSzPts val="2400"/>
              <a:buFont typeface="Lato"/>
              <a:buChar char="■"/>
              <a:defRPr b="0" i="0" sz="2400" u="none" cap="none" strike="noStrike">
                <a:solidFill>
                  <a:srgbClr val="677480"/>
                </a:solidFill>
                <a:latin typeface="Lato"/>
                <a:ea typeface="Lato"/>
                <a:cs typeface="Lato"/>
                <a:sym typeface="Lato"/>
              </a:defRPr>
            </a:lvl3pPr>
            <a:lvl4pPr indent="-342900" lvl="3" marL="1828800" marR="0" rtl="0" algn="l">
              <a:lnSpc>
                <a:spcPct val="100000"/>
              </a:lnSpc>
              <a:spcBef>
                <a:spcPts val="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4pPr>
            <a:lvl5pPr indent="-342900" lvl="4" marL="2286000" marR="0" rtl="0" algn="l">
              <a:lnSpc>
                <a:spcPct val="100000"/>
              </a:lnSpc>
              <a:spcBef>
                <a:spcPts val="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5pPr>
            <a:lvl6pPr indent="-342900" lvl="5" marL="2743200" marR="0" rtl="0" algn="l">
              <a:lnSpc>
                <a:spcPct val="100000"/>
              </a:lnSpc>
              <a:spcBef>
                <a:spcPts val="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6pPr>
            <a:lvl7pPr indent="-342900" lvl="6" marL="3200400" marR="0" rtl="0" algn="l">
              <a:lnSpc>
                <a:spcPct val="100000"/>
              </a:lnSpc>
              <a:spcBef>
                <a:spcPts val="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7pPr>
            <a:lvl8pPr indent="-342900" lvl="7" marL="3657600" marR="0" rtl="0" algn="l">
              <a:lnSpc>
                <a:spcPct val="100000"/>
              </a:lnSpc>
              <a:spcBef>
                <a:spcPts val="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8pPr>
            <a:lvl9pPr indent="-342900" lvl="8" marL="4114800" marR="0" rtl="0" algn="l">
              <a:lnSpc>
                <a:spcPct val="100000"/>
              </a:lnSpc>
              <a:spcBef>
                <a:spcPts val="0"/>
              </a:spcBef>
              <a:spcAft>
                <a:spcPts val="0"/>
              </a:spcAft>
              <a:buClr>
                <a:srgbClr val="677480"/>
              </a:buClr>
              <a:buSzPts val="1800"/>
              <a:buFont typeface="Lato"/>
              <a:buChar char="■"/>
              <a:defRPr b="0" i="0" sz="1800" u="none" cap="none" strike="noStrike">
                <a:solidFill>
                  <a:srgbClr val="677480"/>
                </a:solidFill>
                <a:latin typeface="Lato"/>
                <a:ea typeface="Lato"/>
                <a:cs typeface="Lato"/>
                <a:sym typeface="Lato"/>
              </a:defRPr>
            </a:lvl9pPr>
          </a:lstStyle>
          <a:p/>
        </p:txBody>
      </p:sp>
      <p:sp>
        <p:nvSpPr>
          <p:cNvPr id="518" name="Google Shape;518;p90"/>
          <p:cNvSpPr txBox="1"/>
          <p:nvPr>
            <p:ph idx="12" type="sldNum"/>
          </p:nvPr>
        </p:nvSpPr>
        <p:spPr>
          <a:xfrm>
            <a:off x="8480575" y="4773133"/>
            <a:ext cx="548700" cy="313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97ABBC"/>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accent4"/>
            </a:gs>
            <a:gs pos="20000">
              <a:schemeClr val="accent4"/>
            </a:gs>
            <a:gs pos="79000">
              <a:schemeClr val="accent3"/>
            </a:gs>
            <a:gs pos="100000">
              <a:schemeClr val="accent3"/>
            </a:gs>
          </a:gsLst>
          <a:lin ang="5400012" scaled="0"/>
        </a:gradFill>
      </p:bgPr>
    </p:bg>
    <p:spTree>
      <p:nvGrpSpPr>
        <p:cNvPr id="674" name="Shape 674"/>
        <p:cNvGrpSpPr/>
        <p:nvPr/>
      </p:nvGrpSpPr>
      <p:grpSpPr>
        <a:xfrm>
          <a:off x="0" y="0"/>
          <a:ext cx="0" cy="0"/>
          <a:chOff x="0" y="0"/>
          <a:chExt cx="0" cy="0"/>
        </a:xfrm>
      </p:grpSpPr>
      <p:sp>
        <p:nvSpPr>
          <p:cNvPr id="675" name="Google Shape;675;p113"/>
          <p:cNvSpPr txBox="1"/>
          <p:nvPr>
            <p:ph type="title"/>
          </p:nvPr>
        </p:nvSpPr>
        <p:spPr>
          <a:xfrm>
            <a:off x="558600" y="1123950"/>
            <a:ext cx="2595300" cy="67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1pPr>
            <a:lvl2pPr lvl="1"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2pPr>
            <a:lvl3pPr lvl="2"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3pPr>
            <a:lvl4pPr lvl="3"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4pPr>
            <a:lvl5pPr lvl="4"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5pPr>
            <a:lvl6pPr lvl="5"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6pPr>
            <a:lvl7pPr lvl="6"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7pPr>
            <a:lvl8pPr lvl="7"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8pPr>
            <a:lvl9pPr lvl="8"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9pPr>
          </a:lstStyle>
          <a:p/>
        </p:txBody>
      </p:sp>
      <p:sp>
        <p:nvSpPr>
          <p:cNvPr id="676" name="Google Shape;676;p113"/>
          <p:cNvSpPr txBox="1"/>
          <p:nvPr>
            <p:ph idx="1" type="body"/>
          </p:nvPr>
        </p:nvSpPr>
        <p:spPr>
          <a:xfrm>
            <a:off x="3651875" y="1200150"/>
            <a:ext cx="4933500" cy="3010200"/>
          </a:xfrm>
          <a:prstGeom prst="rect">
            <a:avLst/>
          </a:prstGeom>
          <a:noFill/>
          <a:ln>
            <a:noFill/>
          </a:ln>
        </p:spPr>
        <p:txBody>
          <a:bodyPr anchorCtr="0" anchor="t" bIns="0" lIns="0" spcFirstLastPara="1" rIns="0" wrap="square" tIns="0">
            <a:noAutofit/>
          </a:bodyPr>
          <a:lstStyle>
            <a:lvl1pPr indent="-355600" lvl="0" marL="457200" marR="0" rtl="0" algn="l">
              <a:lnSpc>
                <a:spcPct val="100000"/>
              </a:lnSpc>
              <a:spcBef>
                <a:spcPts val="0"/>
              </a:spcBef>
              <a:spcAft>
                <a:spcPts val="0"/>
              </a:spcAft>
              <a:buClr>
                <a:schemeClr val="accent5"/>
              </a:buClr>
              <a:buSzPts val="2000"/>
              <a:buFont typeface="Karla Light"/>
              <a:buChar char="▪"/>
              <a:defRPr b="0" i="0" sz="2000" u="none" cap="none" strike="noStrike">
                <a:solidFill>
                  <a:schemeClr val="dk1"/>
                </a:solidFill>
                <a:latin typeface="Karla Light"/>
                <a:ea typeface="Karla Light"/>
                <a:cs typeface="Karla Light"/>
                <a:sym typeface="Karla Light"/>
              </a:defRPr>
            </a:lvl1pPr>
            <a:lvl2pPr indent="-355600" lvl="1" marL="914400" marR="0" rtl="0" algn="l">
              <a:lnSpc>
                <a:spcPct val="100000"/>
              </a:lnSpc>
              <a:spcBef>
                <a:spcPts val="600"/>
              </a:spcBef>
              <a:spcAft>
                <a:spcPts val="0"/>
              </a:spcAft>
              <a:buClr>
                <a:schemeClr val="accent5"/>
              </a:buClr>
              <a:buSzPts val="2000"/>
              <a:buFont typeface="Karla Light"/>
              <a:buChar char="▫"/>
              <a:defRPr b="0" i="0" sz="2000" u="none" cap="none" strike="noStrike">
                <a:solidFill>
                  <a:schemeClr val="dk1"/>
                </a:solidFill>
                <a:latin typeface="Karla Light"/>
                <a:ea typeface="Karla Light"/>
                <a:cs typeface="Karla Light"/>
                <a:sym typeface="Karla Light"/>
              </a:defRPr>
            </a:lvl2pPr>
            <a:lvl3pPr indent="-355600" lvl="2" marL="1371600" marR="0" rtl="0" algn="l">
              <a:lnSpc>
                <a:spcPct val="100000"/>
              </a:lnSpc>
              <a:spcBef>
                <a:spcPts val="600"/>
              </a:spcBef>
              <a:spcAft>
                <a:spcPts val="0"/>
              </a:spcAft>
              <a:buClr>
                <a:schemeClr val="accent5"/>
              </a:buClr>
              <a:buSzPts val="2000"/>
              <a:buFont typeface="Karla Light"/>
              <a:buChar char="▫"/>
              <a:defRPr b="0" i="0" sz="2000" u="none" cap="none" strike="noStrike">
                <a:solidFill>
                  <a:schemeClr val="dk1"/>
                </a:solidFill>
                <a:latin typeface="Karla Light"/>
                <a:ea typeface="Karla Light"/>
                <a:cs typeface="Karla Light"/>
                <a:sym typeface="Karla Light"/>
              </a:defRPr>
            </a:lvl3pPr>
            <a:lvl4pPr indent="-355600" lvl="3" marL="1828800" marR="0" rtl="0" algn="l">
              <a:lnSpc>
                <a:spcPct val="100000"/>
              </a:lnSpc>
              <a:spcBef>
                <a:spcPts val="600"/>
              </a:spcBef>
              <a:spcAft>
                <a:spcPts val="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4pPr>
            <a:lvl5pPr indent="-355600" lvl="4" marL="2286000" marR="0" rtl="0" algn="l">
              <a:lnSpc>
                <a:spcPct val="100000"/>
              </a:lnSpc>
              <a:spcBef>
                <a:spcPts val="600"/>
              </a:spcBef>
              <a:spcAft>
                <a:spcPts val="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5pPr>
            <a:lvl6pPr indent="-355600" lvl="5" marL="2743200" marR="0" rtl="0" algn="l">
              <a:lnSpc>
                <a:spcPct val="100000"/>
              </a:lnSpc>
              <a:spcBef>
                <a:spcPts val="600"/>
              </a:spcBef>
              <a:spcAft>
                <a:spcPts val="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6pPr>
            <a:lvl7pPr indent="-355600" lvl="6" marL="3200400" marR="0" rtl="0" algn="l">
              <a:lnSpc>
                <a:spcPct val="100000"/>
              </a:lnSpc>
              <a:spcBef>
                <a:spcPts val="600"/>
              </a:spcBef>
              <a:spcAft>
                <a:spcPts val="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7pPr>
            <a:lvl8pPr indent="-355600" lvl="7" marL="3657600" marR="0" rtl="0" algn="l">
              <a:lnSpc>
                <a:spcPct val="100000"/>
              </a:lnSpc>
              <a:spcBef>
                <a:spcPts val="600"/>
              </a:spcBef>
              <a:spcAft>
                <a:spcPts val="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8pPr>
            <a:lvl9pPr indent="-355600" lvl="8" marL="4114800" marR="0" rtl="0" algn="l">
              <a:lnSpc>
                <a:spcPct val="100000"/>
              </a:lnSpc>
              <a:spcBef>
                <a:spcPts val="600"/>
              </a:spcBef>
              <a:spcAft>
                <a:spcPts val="60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9pPr>
          </a:lstStyle>
          <a:p/>
        </p:txBody>
      </p:sp>
      <p:sp>
        <p:nvSpPr>
          <p:cNvPr id="677" name="Google Shape;677;p113"/>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accent4"/>
            </a:gs>
            <a:gs pos="20000">
              <a:schemeClr val="accent4"/>
            </a:gs>
            <a:gs pos="79000">
              <a:schemeClr val="accent3"/>
            </a:gs>
            <a:gs pos="100000">
              <a:schemeClr val="accent3"/>
            </a:gs>
          </a:gsLst>
          <a:lin ang="5400012" scaled="0"/>
        </a:gradFill>
      </p:bgPr>
    </p:bg>
    <p:spTree>
      <p:nvGrpSpPr>
        <p:cNvPr id="741" name="Shape 741"/>
        <p:cNvGrpSpPr/>
        <p:nvPr/>
      </p:nvGrpSpPr>
      <p:grpSpPr>
        <a:xfrm>
          <a:off x="0" y="0"/>
          <a:ext cx="0" cy="0"/>
          <a:chOff x="0" y="0"/>
          <a:chExt cx="0" cy="0"/>
        </a:xfrm>
      </p:grpSpPr>
      <p:sp>
        <p:nvSpPr>
          <p:cNvPr id="742" name="Google Shape;742;p127"/>
          <p:cNvSpPr txBox="1"/>
          <p:nvPr>
            <p:ph type="title"/>
          </p:nvPr>
        </p:nvSpPr>
        <p:spPr>
          <a:xfrm>
            <a:off x="558600" y="1123950"/>
            <a:ext cx="2595300" cy="67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1pPr>
            <a:lvl2pPr lvl="1"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2pPr>
            <a:lvl3pPr lvl="2"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3pPr>
            <a:lvl4pPr lvl="3"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4pPr>
            <a:lvl5pPr lvl="4"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5pPr>
            <a:lvl6pPr lvl="5"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6pPr>
            <a:lvl7pPr lvl="6"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7pPr>
            <a:lvl8pPr lvl="7"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8pPr>
            <a:lvl9pPr lvl="8"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9pPr>
          </a:lstStyle>
          <a:p/>
        </p:txBody>
      </p:sp>
      <p:sp>
        <p:nvSpPr>
          <p:cNvPr id="743" name="Google Shape;743;p127"/>
          <p:cNvSpPr txBox="1"/>
          <p:nvPr>
            <p:ph idx="1" type="body"/>
          </p:nvPr>
        </p:nvSpPr>
        <p:spPr>
          <a:xfrm>
            <a:off x="3651875" y="1200150"/>
            <a:ext cx="4933500" cy="3010200"/>
          </a:xfrm>
          <a:prstGeom prst="rect">
            <a:avLst/>
          </a:prstGeom>
          <a:noFill/>
          <a:ln>
            <a:noFill/>
          </a:ln>
        </p:spPr>
        <p:txBody>
          <a:bodyPr anchorCtr="0" anchor="t" bIns="0" lIns="0" spcFirstLastPara="1" rIns="0" wrap="square" tIns="0">
            <a:noAutofit/>
          </a:bodyPr>
          <a:lstStyle>
            <a:lvl1pPr indent="-355600" lvl="0" marL="457200" marR="0" rtl="0" algn="l">
              <a:lnSpc>
                <a:spcPct val="100000"/>
              </a:lnSpc>
              <a:spcBef>
                <a:spcPts val="0"/>
              </a:spcBef>
              <a:spcAft>
                <a:spcPts val="0"/>
              </a:spcAft>
              <a:buClr>
                <a:schemeClr val="accent5"/>
              </a:buClr>
              <a:buSzPts val="2000"/>
              <a:buFont typeface="Karla Light"/>
              <a:buChar char="▪"/>
              <a:defRPr b="0" i="0" sz="2000" u="none" cap="none" strike="noStrike">
                <a:solidFill>
                  <a:schemeClr val="dk1"/>
                </a:solidFill>
                <a:latin typeface="Karla Light"/>
                <a:ea typeface="Karla Light"/>
                <a:cs typeface="Karla Light"/>
                <a:sym typeface="Karla Light"/>
              </a:defRPr>
            </a:lvl1pPr>
            <a:lvl2pPr indent="-355600" lvl="1" marL="914400" marR="0" rtl="0" algn="l">
              <a:lnSpc>
                <a:spcPct val="100000"/>
              </a:lnSpc>
              <a:spcBef>
                <a:spcPts val="600"/>
              </a:spcBef>
              <a:spcAft>
                <a:spcPts val="0"/>
              </a:spcAft>
              <a:buClr>
                <a:schemeClr val="accent5"/>
              </a:buClr>
              <a:buSzPts val="2000"/>
              <a:buFont typeface="Karla Light"/>
              <a:buChar char="▫"/>
              <a:defRPr b="0" i="0" sz="2000" u="none" cap="none" strike="noStrike">
                <a:solidFill>
                  <a:schemeClr val="dk1"/>
                </a:solidFill>
                <a:latin typeface="Karla Light"/>
                <a:ea typeface="Karla Light"/>
                <a:cs typeface="Karla Light"/>
                <a:sym typeface="Karla Light"/>
              </a:defRPr>
            </a:lvl2pPr>
            <a:lvl3pPr indent="-355600" lvl="2" marL="1371600" marR="0" rtl="0" algn="l">
              <a:lnSpc>
                <a:spcPct val="100000"/>
              </a:lnSpc>
              <a:spcBef>
                <a:spcPts val="600"/>
              </a:spcBef>
              <a:spcAft>
                <a:spcPts val="0"/>
              </a:spcAft>
              <a:buClr>
                <a:schemeClr val="accent5"/>
              </a:buClr>
              <a:buSzPts val="2000"/>
              <a:buFont typeface="Karla Light"/>
              <a:buChar char="▫"/>
              <a:defRPr b="0" i="0" sz="2000" u="none" cap="none" strike="noStrike">
                <a:solidFill>
                  <a:schemeClr val="dk1"/>
                </a:solidFill>
                <a:latin typeface="Karla Light"/>
                <a:ea typeface="Karla Light"/>
                <a:cs typeface="Karla Light"/>
                <a:sym typeface="Karla Light"/>
              </a:defRPr>
            </a:lvl3pPr>
            <a:lvl4pPr indent="-355600" lvl="3" marL="1828800" marR="0" rtl="0" algn="l">
              <a:lnSpc>
                <a:spcPct val="100000"/>
              </a:lnSpc>
              <a:spcBef>
                <a:spcPts val="600"/>
              </a:spcBef>
              <a:spcAft>
                <a:spcPts val="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4pPr>
            <a:lvl5pPr indent="-355600" lvl="4" marL="2286000" marR="0" rtl="0" algn="l">
              <a:lnSpc>
                <a:spcPct val="100000"/>
              </a:lnSpc>
              <a:spcBef>
                <a:spcPts val="600"/>
              </a:spcBef>
              <a:spcAft>
                <a:spcPts val="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5pPr>
            <a:lvl6pPr indent="-355600" lvl="5" marL="2743200" marR="0" rtl="0" algn="l">
              <a:lnSpc>
                <a:spcPct val="100000"/>
              </a:lnSpc>
              <a:spcBef>
                <a:spcPts val="600"/>
              </a:spcBef>
              <a:spcAft>
                <a:spcPts val="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6pPr>
            <a:lvl7pPr indent="-355600" lvl="6" marL="3200400" marR="0" rtl="0" algn="l">
              <a:lnSpc>
                <a:spcPct val="100000"/>
              </a:lnSpc>
              <a:spcBef>
                <a:spcPts val="600"/>
              </a:spcBef>
              <a:spcAft>
                <a:spcPts val="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7pPr>
            <a:lvl8pPr indent="-355600" lvl="7" marL="3657600" marR="0" rtl="0" algn="l">
              <a:lnSpc>
                <a:spcPct val="100000"/>
              </a:lnSpc>
              <a:spcBef>
                <a:spcPts val="600"/>
              </a:spcBef>
              <a:spcAft>
                <a:spcPts val="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8pPr>
            <a:lvl9pPr indent="-355600" lvl="8" marL="4114800" marR="0" rtl="0" algn="l">
              <a:lnSpc>
                <a:spcPct val="100000"/>
              </a:lnSpc>
              <a:spcBef>
                <a:spcPts val="600"/>
              </a:spcBef>
              <a:spcAft>
                <a:spcPts val="600"/>
              </a:spcAft>
              <a:buClr>
                <a:schemeClr val="dk2"/>
              </a:buClr>
              <a:buSzPts val="2000"/>
              <a:buFont typeface="Karla Light"/>
              <a:buChar char="▫"/>
              <a:defRPr b="0" i="0" sz="2000" u="none" cap="none" strike="noStrike">
                <a:solidFill>
                  <a:schemeClr val="dk1"/>
                </a:solidFill>
                <a:latin typeface="Karla Light"/>
                <a:ea typeface="Karla Light"/>
                <a:cs typeface="Karla Light"/>
                <a:sym typeface="Karla Light"/>
              </a:defRPr>
            </a:lvl9pPr>
          </a:lstStyle>
          <a:p/>
        </p:txBody>
      </p:sp>
      <p:sp>
        <p:nvSpPr>
          <p:cNvPr id="744" name="Google Shape;744;p127"/>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Light"/>
                <a:ea typeface="Karla Light"/>
                <a:cs typeface="Karla Light"/>
                <a:sym typeface="Karla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1.xml"/><Relationship Id="rId2" Type="http://schemas.openxmlformats.org/officeDocument/2006/relationships/notesSlide" Target="../notesSlides/notesSlide2.xml"/><Relationship Id="rId3"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53.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4"/>
            </a:gs>
            <a:gs pos="20000">
              <a:schemeClr val="accent4"/>
            </a:gs>
            <a:gs pos="79000">
              <a:schemeClr val="accent3"/>
            </a:gs>
            <a:gs pos="100000">
              <a:schemeClr val="accent3"/>
            </a:gs>
          </a:gsLst>
          <a:lin ang="5400700" scaled="0"/>
        </a:gradFill>
      </p:bgPr>
    </p:bg>
    <p:spTree>
      <p:nvGrpSpPr>
        <p:cNvPr id="811" name="Shape 811"/>
        <p:cNvGrpSpPr/>
        <p:nvPr/>
      </p:nvGrpSpPr>
      <p:grpSpPr>
        <a:xfrm>
          <a:off x="0" y="0"/>
          <a:ext cx="0" cy="0"/>
          <a:chOff x="0" y="0"/>
          <a:chExt cx="0" cy="0"/>
        </a:xfrm>
      </p:grpSpPr>
      <p:sp>
        <p:nvSpPr>
          <p:cNvPr id="812" name="Google Shape;812;p141"/>
          <p:cNvSpPr txBox="1"/>
          <p:nvPr>
            <p:ph type="ctrTitle"/>
          </p:nvPr>
        </p:nvSpPr>
        <p:spPr>
          <a:xfrm>
            <a:off x="820575" y="1407425"/>
            <a:ext cx="8101800" cy="20502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000000"/>
              </a:buClr>
              <a:buSzPts val="5933"/>
              <a:buFont typeface="Arial"/>
              <a:buNone/>
            </a:pPr>
            <a:r>
              <a:rPr i="1" lang="en" sz="3261">
                <a:solidFill>
                  <a:srgbClr val="000000"/>
                </a:solidFill>
                <a:latin typeface="Arial"/>
                <a:ea typeface="Arial"/>
                <a:cs typeface="Arial"/>
                <a:sym typeface="Arial"/>
              </a:rPr>
              <a:t>Building Capacity Across Instructional Environments by Shifting Mindsets: </a:t>
            </a:r>
            <a:endParaRPr i="1" sz="3261">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5933"/>
              <a:buFont typeface="Arial"/>
              <a:buNone/>
            </a:pPr>
            <a:r>
              <a:rPr i="1" lang="en" sz="3261">
                <a:solidFill>
                  <a:srgbClr val="000000"/>
                </a:solidFill>
                <a:latin typeface="Arial"/>
                <a:ea typeface="Arial"/>
                <a:cs typeface="Arial"/>
                <a:sym typeface="Arial"/>
              </a:rPr>
              <a:t>                  Let’s Make a Plan?</a:t>
            </a:r>
            <a:endParaRPr sz="3700"/>
          </a:p>
        </p:txBody>
      </p:sp>
      <p:sp>
        <p:nvSpPr>
          <p:cNvPr id="813" name="Google Shape;813;p141"/>
          <p:cNvSpPr txBox="1"/>
          <p:nvPr/>
        </p:nvSpPr>
        <p:spPr>
          <a:xfrm>
            <a:off x="852975" y="3974900"/>
            <a:ext cx="6158700" cy="81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Raleway"/>
                <a:ea typeface="Raleway"/>
                <a:cs typeface="Raleway"/>
                <a:sym typeface="Raleway"/>
              </a:rPr>
              <a:t>Marlene Cummings, MA, CCC-SLP</a:t>
            </a:r>
            <a:endParaRPr b="1" i="0" sz="1800" u="none" cap="none" strike="noStrike">
              <a:solidFill>
                <a:schemeClr val="dk1"/>
              </a:solidFill>
              <a:latin typeface="Raleway"/>
              <a:ea typeface="Raleway"/>
              <a:cs typeface="Raleway"/>
              <a:sym typeface="Raleway"/>
            </a:endParaRPr>
          </a:p>
          <a:p>
            <a:pPr indent="0" lvl="0" marL="0" marR="0" rtl="0" algn="l">
              <a:lnSpc>
                <a:spcPct val="100000"/>
              </a:lnSpc>
              <a:spcBef>
                <a:spcPts val="600"/>
              </a:spcBef>
              <a:spcAft>
                <a:spcPts val="600"/>
              </a:spcAft>
              <a:buClr>
                <a:srgbClr val="000000"/>
              </a:buClr>
              <a:buSzPts val="1800"/>
              <a:buFont typeface="Arial"/>
              <a:buNone/>
            </a:pPr>
            <a:r>
              <a:t/>
            </a:r>
            <a:endParaRPr b="1" i="0" sz="1800" u="none" cap="none" strike="noStrike">
              <a:solidFill>
                <a:schemeClr val="dk1"/>
              </a:solidFill>
              <a:latin typeface="Raleway"/>
              <a:ea typeface="Raleway"/>
              <a:cs typeface="Raleway"/>
              <a:sym typeface="Raleway"/>
            </a:endParaRPr>
          </a:p>
        </p:txBody>
      </p:sp>
      <p:sp>
        <p:nvSpPr>
          <p:cNvPr id="814" name="Google Shape;814;p141"/>
          <p:cNvSpPr txBox="1"/>
          <p:nvPr/>
        </p:nvSpPr>
        <p:spPr>
          <a:xfrm>
            <a:off x="1070000" y="723900"/>
            <a:ext cx="74265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900"/>
              <a:buFont typeface="Arial"/>
              <a:buNone/>
            </a:pPr>
            <a:r>
              <a:rPr b="0" i="0" lang="en" sz="3900" u="none" cap="none" strike="noStrike">
                <a:solidFill>
                  <a:srgbClr val="000000"/>
                </a:solidFill>
                <a:latin typeface="Inter SemiBold"/>
                <a:ea typeface="Inter SemiBold"/>
                <a:cs typeface="Inter SemiBold"/>
                <a:sym typeface="Inter SemiBold"/>
              </a:rPr>
              <a:t>Interactive Workbook </a:t>
            </a:r>
            <a:endParaRPr b="0" i="0" sz="3900" u="none" cap="none" strike="noStrike">
              <a:solidFill>
                <a:srgbClr val="000000"/>
              </a:solidFill>
              <a:latin typeface="Inter SemiBold"/>
              <a:ea typeface="Inter SemiBold"/>
              <a:cs typeface="Inter SemiBold"/>
              <a:sym typeface="Inter SemiBold"/>
            </a:endParaRPr>
          </a:p>
        </p:txBody>
      </p:sp>
      <p:sp>
        <p:nvSpPr>
          <p:cNvPr id="815" name="Google Shape;815;p141"/>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900"/>
              <a:t>Marlene Cummings, M.A. CCC-SLP October 2023 Building Capacity Across Instructional Environments by Shifting Mindsets: Let’s Make a Plan? </a:t>
            </a:r>
            <a:endParaRPr i="1" sz="900"/>
          </a:p>
          <a:p>
            <a:pPr indent="0" lvl="0" marL="0" rtl="0" algn="ctr">
              <a:spcBef>
                <a:spcPts val="0"/>
              </a:spcBef>
              <a:spcAft>
                <a:spcPts val="0"/>
              </a:spcAft>
              <a:buNone/>
            </a:pPr>
            <a:r>
              <a:rPr i="1" lang="en" sz="900"/>
              <a:t>(Do Not Use without presenter’s permission)</a:t>
            </a:r>
            <a:endParaRPr i="1" sz="9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150"/>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887" name="Google Shape;887;p150"/>
          <p:cNvSpPr txBox="1"/>
          <p:nvPr/>
        </p:nvSpPr>
        <p:spPr>
          <a:xfrm>
            <a:off x="216575" y="270700"/>
            <a:ext cx="81645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 sz="3200" u="none" cap="none" strike="noStrike">
                <a:solidFill>
                  <a:srgbClr val="000000"/>
                </a:solidFill>
                <a:latin typeface="Raleway"/>
                <a:ea typeface="Raleway"/>
                <a:cs typeface="Raleway"/>
                <a:sym typeface="Raleway"/>
              </a:rPr>
              <a:t>Partnership - Let’s do this together</a:t>
            </a:r>
            <a:endParaRPr b="1" i="0" sz="3200" u="none" cap="none" strike="noStrike">
              <a:solidFill>
                <a:srgbClr val="000000"/>
              </a:solidFill>
              <a:latin typeface="Raleway"/>
              <a:ea typeface="Raleway"/>
              <a:cs typeface="Raleway"/>
              <a:sym typeface="Raleway"/>
            </a:endParaRPr>
          </a:p>
        </p:txBody>
      </p:sp>
      <p:sp>
        <p:nvSpPr>
          <p:cNvPr id="888" name="Google Shape;888;p150"/>
          <p:cNvSpPr txBox="1"/>
          <p:nvPr/>
        </p:nvSpPr>
        <p:spPr>
          <a:xfrm>
            <a:off x="208200" y="995550"/>
            <a:ext cx="8727600" cy="3355500"/>
          </a:xfrm>
          <a:prstGeom prst="rect">
            <a:avLst/>
          </a:prstGeom>
          <a:noFill/>
          <a:ln>
            <a:noFill/>
          </a:ln>
        </p:spPr>
        <p:txBody>
          <a:bodyPr anchorCtr="0" anchor="t" bIns="91425" lIns="91425" spcFirstLastPara="1" rIns="91425" wrap="square" tIns="91425">
            <a:spAutoFit/>
          </a:bodyPr>
          <a:lstStyle/>
          <a:p>
            <a:pPr indent="-495300" lvl="0" marL="571500" marR="0" rtl="0" algn="l">
              <a:lnSpc>
                <a:spcPct val="100000"/>
              </a:lnSpc>
              <a:spcBef>
                <a:spcPts val="0"/>
              </a:spcBef>
              <a:spcAft>
                <a:spcPts val="0"/>
              </a:spcAft>
              <a:buClr>
                <a:srgbClr val="000000"/>
              </a:buClr>
              <a:buSzPts val="2400"/>
              <a:buFont typeface="Times New Roman"/>
              <a:buChar char="→"/>
            </a:pPr>
            <a:r>
              <a:rPr b="0" i="0" lang="en" sz="2400" u="none" cap="none" strike="noStrike">
                <a:solidFill>
                  <a:srgbClr val="000000"/>
                </a:solidFill>
                <a:latin typeface="Times New Roman"/>
                <a:ea typeface="Times New Roman"/>
                <a:cs typeface="Times New Roman"/>
                <a:sym typeface="Times New Roman"/>
              </a:rPr>
              <a:t>Leverage everyone’s skills – let the village be the village</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300"/>
              <a:buFont typeface="Arial"/>
              <a:buNone/>
            </a:pPr>
            <a:r>
              <a:rPr b="0" i="0" lang="en" sz="2400" u="none" cap="none" strike="noStrike">
                <a:solidFill>
                  <a:srgbClr val="000000"/>
                </a:solidFill>
                <a:latin typeface="Times New Roman"/>
                <a:ea typeface="Times New Roman"/>
                <a:cs typeface="Times New Roman"/>
                <a:sym typeface="Times New Roman"/>
              </a:rPr>
              <a:t>        (Who is everyone? Teachers, SLP’s, paraeducators, literacy </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300"/>
              <a:buFont typeface="Arial"/>
              <a:buNone/>
            </a:pPr>
            <a:r>
              <a:rPr b="0" i="0" lang="en" sz="2400" u="none" cap="none" strike="noStrike">
                <a:solidFill>
                  <a:srgbClr val="000000"/>
                </a:solidFill>
                <a:latin typeface="Times New Roman"/>
                <a:ea typeface="Times New Roman"/>
                <a:cs typeface="Times New Roman"/>
                <a:sym typeface="Times New Roman"/>
              </a:rPr>
              <a:t>          coaches, peers, families)</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300"/>
              <a:buFont typeface="Arial"/>
              <a:buNone/>
            </a:pPr>
            <a:r>
              <a:t/>
            </a:r>
            <a:endParaRPr sz="2400">
              <a:latin typeface="Times New Roman"/>
              <a:ea typeface="Times New Roman"/>
              <a:cs typeface="Times New Roman"/>
              <a:sym typeface="Times New Roman"/>
            </a:endParaRPr>
          </a:p>
          <a:p>
            <a:pPr indent="-495300" lvl="0" marL="571500" marR="0" rtl="0" algn="l">
              <a:lnSpc>
                <a:spcPct val="100000"/>
              </a:lnSpc>
              <a:spcBef>
                <a:spcPts val="0"/>
              </a:spcBef>
              <a:spcAft>
                <a:spcPts val="0"/>
              </a:spcAft>
              <a:buClr>
                <a:srgbClr val="000000"/>
              </a:buClr>
              <a:buSzPts val="2400"/>
              <a:buFont typeface="Times New Roman"/>
              <a:buChar char="→"/>
            </a:pPr>
            <a:r>
              <a:rPr b="0" i="0" lang="en" sz="2400" u="none" cap="none" strike="noStrike">
                <a:solidFill>
                  <a:srgbClr val="000000"/>
                </a:solidFill>
                <a:latin typeface="Times New Roman"/>
                <a:ea typeface="Times New Roman"/>
                <a:cs typeface="Times New Roman"/>
                <a:sym typeface="Times New Roman"/>
              </a:rPr>
              <a:t>Embrace the power of group instruction - students learning from each other  </a:t>
            </a:r>
            <a:endParaRPr b="0" i="0" sz="2400" u="none" cap="none" strike="noStrike">
              <a:solidFill>
                <a:srgbClr val="000000"/>
              </a:solidFill>
              <a:latin typeface="Times New Roman"/>
              <a:ea typeface="Times New Roman"/>
              <a:cs typeface="Times New Roman"/>
              <a:sym typeface="Times New Roman"/>
            </a:endParaRPr>
          </a:p>
          <a:p>
            <a:pPr indent="-508000" lvl="0" marL="571500" marR="0" rtl="0" algn="l">
              <a:lnSpc>
                <a:spcPct val="100000"/>
              </a:lnSpc>
              <a:spcBef>
                <a:spcPts val="1200"/>
              </a:spcBef>
              <a:spcAft>
                <a:spcPts val="0"/>
              </a:spcAft>
              <a:buClr>
                <a:srgbClr val="000000"/>
              </a:buClr>
              <a:buSzPts val="2600"/>
              <a:buFont typeface="Times New Roman"/>
              <a:buChar char="→"/>
            </a:pPr>
            <a:r>
              <a:rPr b="0" i="0" lang="en" sz="2400" u="none" cap="none" strike="noStrike">
                <a:solidFill>
                  <a:srgbClr val="000000"/>
                </a:solidFill>
                <a:latin typeface="Times New Roman"/>
                <a:ea typeface="Times New Roman"/>
                <a:cs typeface="Times New Roman"/>
                <a:sym typeface="Times New Roman"/>
              </a:rPr>
              <a:t>Determine student specific needs &amp; solutions through a capacity building lens - choose a solution that tackles several problems</a:t>
            </a:r>
            <a:r>
              <a:rPr b="0" i="0" lang="en" sz="2600" u="none" cap="none" strike="noStrike">
                <a:solidFill>
                  <a:srgbClr val="000000"/>
                </a:solidFill>
                <a:latin typeface="Times New Roman"/>
                <a:ea typeface="Times New Roman"/>
                <a:cs typeface="Times New Roman"/>
                <a:sym typeface="Times New Roman"/>
              </a:rPr>
              <a:t> </a:t>
            </a:r>
            <a:endParaRPr b="0" i="0" sz="400" u="none" cap="none" strike="noStrike">
              <a:solidFill>
                <a:srgbClr val="000000"/>
              </a:solidFill>
              <a:latin typeface="Times New Roman"/>
              <a:ea typeface="Times New Roman"/>
              <a:cs typeface="Times New Roman"/>
              <a:sym typeface="Times New Roman"/>
            </a:endParaRPr>
          </a:p>
        </p:txBody>
      </p:sp>
      <p:sp>
        <p:nvSpPr>
          <p:cNvPr id="889" name="Google Shape;889;p150"/>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a:t>
            </a:r>
            <a:endParaRPr i="1" sz="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4"/>
            </a:gs>
            <a:gs pos="20000">
              <a:schemeClr val="accent4"/>
            </a:gs>
            <a:gs pos="79000">
              <a:schemeClr val="accent3"/>
            </a:gs>
            <a:gs pos="100000">
              <a:schemeClr val="accent3"/>
            </a:gs>
          </a:gsLst>
          <a:lin ang="5400700" scaled="0"/>
        </a:gradFill>
      </p:bgPr>
    </p:bg>
    <p:spTree>
      <p:nvGrpSpPr>
        <p:cNvPr id="893" name="Shape 893"/>
        <p:cNvGrpSpPr/>
        <p:nvPr/>
      </p:nvGrpSpPr>
      <p:grpSpPr>
        <a:xfrm>
          <a:off x="0" y="0"/>
          <a:ext cx="0" cy="0"/>
          <a:chOff x="0" y="0"/>
          <a:chExt cx="0" cy="0"/>
        </a:xfrm>
      </p:grpSpPr>
      <p:sp>
        <p:nvSpPr>
          <p:cNvPr id="894" name="Google Shape;894;p151"/>
          <p:cNvSpPr txBox="1"/>
          <p:nvPr/>
        </p:nvSpPr>
        <p:spPr>
          <a:xfrm>
            <a:off x="262563" y="523240"/>
            <a:ext cx="61854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 sz="3200" u="none" cap="none" strike="noStrike">
                <a:solidFill>
                  <a:schemeClr val="dk1"/>
                </a:solidFill>
                <a:latin typeface="Times New Roman"/>
                <a:ea typeface="Times New Roman"/>
                <a:cs typeface="Times New Roman"/>
                <a:sym typeface="Times New Roman"/>
              </a:rPr>
              <a:t>Strength-Based Collaboration</a:t>
            </a:r>
            <a:endParaRPr b="1" i="0" sz="1200" u="none" cap="none" strike="noStrike">
              <a:solidFill>
                <a:schemeClr val="dk1"/>
              </a:solidFill>
              <a:latin typeface="Times New Roman"/>
              <a:ea typeface="Times New Roman"/>
              <a:cs typeface="Times New Roman"/>
              <a:sym typeface="Times New Roman"/>
            </a:endParaRPr>
          </a:p>
        </p:txBody>
      </p:sp>
      <p:grpSp>
        <p:nvGrpSpPr>
          <p:cNvPr id="895" name="Google Shape;895;p151"/>
          <p:cNvGrpSpPr/>
          <p:nvPr/>
        </p:nvGrpSpPr>
        <p:grpSpPr>
          <a:xfrm>
            <a:off x="393984" y="1360450"/>
            <a:ext cx="6955961" cy="1843875"/>
            <a:chOff x="-9322380" y="-1267719"/>
            <a:chExt cx="17472900" cy="4506048"/>
          </a:xfrm>
        </p:grpSpPr>
        <p:sp>
          <p:nvSpPr>
            <p:cNvPr id="896" name="Google Shape;896;p151"/>
            <p:cNvSpPr txBox="1"/>
            <p:nvPr/>
          </p:nvSpPr>
          <p:spPr>
            <a:xfrm>
              <a:off x="-9322380" y="-1267719"/>
              <a:ext cx="17472900" cy="86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300"/>
                <a:buFont typeface="Arial"/>
                <a:buNone/>
              </a:pPr>
              <a:r>
                <a:rPr b="1" i="0" lang="en" sz="2300" u="none" cap="none" strike="noStrike">
                  <a:solidFill>
                    <a:srgbClr val="49403C"/>
                  </a:solidFill>
                  <a:latin typeface="Century Gothic"/>
                  <a:ea typeface="Century Gothic"/>
                  <a:cs typeface="Century Gothic"/>
                  <a:sym typeface="Century Gothic"/>
                </a:rPr>
                <a:t>Ask yourself or your team:</a:t>
              </a:r>
              <a:endParaRPr b="1" i="0" sz="2300" u="none" cap="none" strike="noStrike">
                <a:solidFill>
                  <a:srgbClr val="49403C"/>
                </a:solidFill>
                <a:latin typeface="Century Gothic"/>
                <a:ea typeface="Century Gothic"/>
                <a:cs typeface="Century Gothic"/>
                <a:sym typeface="Century Gothic"/>
              </a:endParaRPr>
            </a:p>
          </p:txBody>
        </p:sp>
        <p:sp>
          <p:nvSpPr>
            <p:cNvPr id="897" name="Google Shape;897;p151"/>
            <p:cNvSpPr txBox="1"/>
            <p:nvPr/>
          </p:nvSpPr>
          <p:spPr>
            <a:xfrm>
              <a:off x="-9322380" y="-220671"/>
              <a:ext cx="17472900" cy="3459000"/>
            </a:xfrm>
            <a:prstGeom prst="rect">
              <a:avLst/>
            </a:prstGeom>
            <a:noFill/>
            <a:ln>
              <a:noFill/>
            </a:ln>
          </p:spPr>
          <p:txBody>
            <a:bodyPr anchorCtr="0" anchor="t" bIns="0" lIns="0" spcFirstLastPara="1" rIns="0" wrap="square" tIns="0">
              <a:noAutofit/>
            </a:bodyPr>
            <a:lstStyle/>
            <a:p>
              <a:pPr indent="-228600" lvl="0" marL="228600" marR="0" rtl="0" algn="l">
                <a:lnSpc>
                  <a:spcPct val="115000"/>
                </a:lnSpc>
                <a:spcBef>
                  <a:spcPts val="0"/>
                </a:spcBef>
                <a:spcAft>
                  <a:spcPts val="0"/>
                </a:spcAft>
                <a:buClr>
                  <a:srgbClr val="2F5496"/>
                </a:buClr>
                <a:buSzPts val="2200"/>
                <a:buFont typeface="Century Gothic"/>
                <a:buChar char="-"/>
              </a:pPr>
              <a:r>
                <a:rPr b="0" i="0" lang="en" sz="2100" u="none" cap="none" strike="noStrike">
                  <a:solidFill>
                    <a:schemeClr val="dk1"/>
                  </a:solidFill>
                  <a:latin typeface="Century Gothic"/>
                  <a:ea typeface="Century Gothic"/>
                  <a:cs typeface="Century Gothic"/>
                  <a:sym typeface="Century Gothic"/>
                </a:rPr>
                <a:t>Are there aspects of the work only you can do? </a:t>
              </a:r>
              <a:endParaRPr b="0" i="0" sz="1100" u="none" cap="none" strike="noStrike">
                <a:solidFill>
                  <a:schemeClr val="dk1"/>
                </a:solidFill>
                <a:latin typeface="Century Gothic"/>
                <a:ea typeface="Century Gothic"/>
                <a:cs typeface="Century Gothic"/>
                <a:sym typeface="Century Gothic"/>
              </a:endParaRPr>
            </a:p>
            <a:p>
              <a:pPr indent="-228600" lvl="0" marL="228600" marR="0" rtl="0" algn="l">
                <a:lnSpc>
                  <a:spcPct val="115000"/>
                </a:lnSpc>
                <a:spcBef>
                  <a:spcPts val="0"/>
                </a:spcBef>
                <a:spcAft>
                  <a:spcPts val="0"/>
                </a:spcAft>
                <a:buClr>
                  <a:srgbClr val="2F5496"/>
                </a:buClr>
                <a:buSzPts val="2200"/>
                <a:buFont typeface="Century Gothic"/>
                <a:buChar char="-"/>
              </a:pPr>
              <a:r>
                <a:rPr b="0" i="0" lang="en" sz="2100" u="none" cap="none" strike="noStrike">
                  <a:solidFill>
                    <a:schemeClr val="dk1"/>
                  </a:solidFill>
                  <a:latin typeface="Century Gothic"/>
                  <a:ea typeface="Century Gothic"/>
                  <a:cs typeface="Century Gothic"/>
                  <a:sym typeface="Century Gothic"/>
                </a:rPr>
                <a:t>What can you share - do together?</a:t>
              </a:r>
              <a:endParaRPr b="0" i="0" sz="1100" u="none" cap="none" strike="noStrike">
                <a:solidFill>
                  <a:schemeClr val="dk1"/>
                </a:solidFill>
                <a:latin typeface="Century Gothic"/>
                <a:ea typeface="Century Gothic"/>
                <a:cs typeface="Century Gothic"/>
                <a:sym typeface="Century Gothic"/>
              </a:endParaRPr>
            </a:p>
            <a:p>
              <a:pPr indent="-228600" lvl="0" marL="228600" marR="0" rtl="0" algn="l">
                <a:lnSpc>
                  <a:spcPct val="115000"/>
                </a:lnSpc>
                <a:spcBef>
                  <a:spcPts val="0"/>
                </a:spcBef>
                <a:spcAft>
                  <a:spcPts val="0"/>
                </a:spcAft>
                <a:buClr>
                  <a:srgbClr val="2F5496"/>
                </a:buClr>
                <a:buSzPts val="2200"/>
                <a:buFont typeface="Century Gothic"/>
                <a:buChar char="-"/>
              </a:pPr>
              <a:r>
                <a:rPr b="0" i="0" lang="en" sz="2100" u="none" cap="none" strike="noStrike">
                  <a:solidFill>
                    <a:schemeClr val="dk1"/>
                  </a:solidFill>
                  <a:latin typeface="Century Gothic"/>
                  <a:ea typeface="Century Gothic"/>
                  <a:cs typeface="Century Gothic"/>
                  <a:sym typeface="Century Gothic"/>
                </a:rPr>
                <a:t>What can you support others in doing? </a:t>
              </a:r>
              <a:endParaRPr b="0" i="0" sz="1800" u="none" cap="none" strike="noStrike">
                <a:solidFill>
                  <a:srgbClr val="49403C"/>
                </a:solidFill>
                <a:latin typeface="Century Gothic"/>
                <a:ea typeface="Century Gothic"/>
                <a:cs typeface="Century Gothic"/>
                <a:sym typeface="Century Gothic"/>
              </a:endParaRPr>
            </a:p>
          </p:txBody>
        </p:sp>
      </p:grpSp>
      <p:sp>
        <p:nvSpPr>
          <p:cNvPr id="898" name="Google Shape;898;p151"/>
          <p:cNvSpPr txBox="1"/>
          <p:nvPr/>
        </p:nvSpPr>
        <p:spPr>
          <a:xfrm>
            <a:off x="521625" y="3145975"/>
            <a:ext cx="2914800" cy="1585500"/>
          </a:xfrm>
          <a:prstGeom prst="rect">
            <a:avLst/>
          </a:prstGeom>
          <a:noFill/>
          <a:ln>
            <a:noFill/>
          </a:ln>
        </p:spPr>
        <p:txBody>
          <a:bodyPr anchorCtr="0" anchor="t" bIns="45725" lIns="45725" spcFirstLastPara="1" rIns="45725" wrap="square" tIns="45725">
            <a:spAutoFit/>
          </a:bodyPr>
          <a:lstStyle/>
          <a:p>
            <a:pPr indent="-292100" lvl="0" marL="292100" marR="0" rtl="0" algn="l">
              <a:lnSpc>
                <a:spcPct val="100000"/>
              </a:lnSpc>
              <a:spcBef>
                <a:spcPts val="0"/>
              </a:spcBef>
              <a:spcAft>
                <a:spcPts val="0"/>
              </a:spcAft>
              <a:buClr>
                <a:schemeClr val="dk1"/>
              </a:buClr>
              <a:buSzPts val="1500"/>
              <a:buFont typeface="Century Gothic"/>
              <a:buChar char="❑"/>
            </a:pPr>
            <a:r>
              <a:rPr b="0" i="0" lang="en" sz="1800" u="none" cap="none" strike="noStrike">
                <a:solidFill>
                  <a:schemeClr val="dk1"/>
                </a:solidFill>
                <a:latin typeface="Century Gothic"/>
                <a:ea typeface="Century Gothic"/>
                <a:cs typeface="Century Gothic"/>
                <a:sym typeface="Century Gothic"/>
              </a:rPr>
              <a:t>Instructional Strategies</a:t>
            </a:r>
            <a:endParaRPr b="0" i="0" sz="1800" u="none" cap="none" strike="noStrike">
              <a:solidFill>
                <a:schemeClr val="dk1"/>
              </a:solidFill>
              <a:latin typeface="Century Gothic"/>
              <a:ea typeface="Century Gothic"/>
              <a:cs typeface="Century Gothic"/>
              <a:sym typeface="Century Gothic"/>
            </a:endParaRPr>
          </a:p>
          <a:p>
            <a:pPr indent="-292100" lvl="0" marL="292100" marR="0" rtl="0" algn="l">
              <a:lnSpc>
                <a:spcPct val="100000"/>
              </a:lnSpc>
              <a:spcBef>
                <a:spcPts val="0"/>
              </a:spcBef>
              <a:spcAft>
                <a:spcPts val="0"/>
              </a:spcAft>
              <a:buClr>
                <a:schemeClr val="dk1"/>
              </a:buClr>
              <a:buSzPts val="1500"/>
              <a:buFont typeface="Century Gothic"/>
              <a:buChar char="❑"/>
            </a:pPr>
            <a:r>
              <a:rPr b="0" i="0" lang="en" sz="1800" u="none" cap="none" strike="noStrike">
                <a:solidFill>
                  <a:schemeClr val="dk1"/>
                </a:solidFill>
                <a:latin typeface="Century Gothic"/>
                <a:ea typeface="Century Gothic"/>
                <a:cs typeface="Century Gothic"/>
                <a:sym typeface="Century Gothic"/>
              </a:rPr>
              <a:t>Lesson planning</a:t>
            </a:r>
            <a:endParaRPr b="0" i="0" sz="1100" u="none" cap="none" strike="noStrike">
              <a:solidFill>
                <a:schemeClr val="dk1"/>
              </a:solidFill>
              <a:latin typeface="Century Gothic"/>
              <a:ea typeface="Century Gothic"/>
              <a:cs typeface="Century Gothic"/>
              <a:sym typeface="Century Gothic"/>
            </a:endParaRPr>
          </a:p>
          <a:p>
            <a:pPr indent="-292100" lvl="0" marL="292100" marR="0" rtl="0" algn="l">
              <a:lnSpc>
                <a:spcPct val="100000"/>
              </a:lnSpc>
              <a:spcBef>
                <a:spcPts val="0"/>
              </a:spcBef>
              <a:spcAft>
                <a:spcPts val="0"/>
              </a:spcAft>
              <a:buClr>
                <a:schemeClr val="dk1"/>
              </a:buClr>
              <a:buSzPts val="1500"/>
              <a:buFont typeface="Century Gothic"/>
              <a:buChar char="❑"/>
            </a:pPr>
            <a:r>
              <a:rPr b="0" i="0" lang="en" sz="1800" u="none" cap="none" strike="noStrike">
                <a:solidFill>
                  <a:schemeClr val="dk1"/>
                </a:solidFill>
                <a:latin typeface="Century Gothic"/>
                <a:ea typeface="Century Gothic"/>
                <a:cs typeface="Century Gothic"/>
                <a:sym typeface="Century Gothic"/>
              </a:rPr>
              <a:t>Progress monitoring</a:t>
            </a:r>
            <a:endParaRPr b="0" i="0" sz="1800" u="none" cap="none" strike="noStrike">
              <a:solidFill>
                <a:schemeClr val="dk1"/>
              </a:solidFill>
              <a:latin typeface="Century Gothic"/>
              <a:ea typeface="Century Gothic"/>
              <a:cs typeface="Century Gothic"/>
              <a:sym typeface="Century Gothic"/>
            </a:endParaRPr>
          </a:p>
          <a:p>
            <a:pPr indent="-292100" lvl="0" marL="292100" marR="0" rtl="0" algn="l">
              <a:lnSpc>
                <a:spcPct val="100000"/>
              </a:lnSpc>
              <a:spcBef>
                <a:spcPts val="0"/>
              </a:spcBef>
              <a:spcAft>
                <a:spcPts val="0"/>
              </a:spcAft>
              <a:buClr>
                <a:schemeClr val="dk1"/>
              </a:buClr>
              <a:buSzPts val="1500"/>
              <a:buFont typeface="Century Gothic"/>
              <a:buChar char="❑"/>
            </a:pPr>
            <a:r>
              <a:rPr b="0" i="0" lang="en" sz="1800" u="none" cap="none" strike="noStrike">
                <a:solidFill>
                  <a:schemeClr val="dk1"/>
                </a:solidFill>
                <a:latin typeface="Century Gothic"/>
                <a:ea typeface="Century Gothic"/>
                <a:cs typeface="Century Gothic"/>
                <a:sym typeface="Century Gothic"/>
              </a:rPr>
              <a:t>Goals</a:t>
            </a:r>
            <a:endParaRPr sz="1800">
              <a:solidFill>
                <a:schemeClr val="dk1"/>
              </a:solidFill>
              <a:latin typeface="Century Gothic"/>
              <a:ea typeface="Century Gothic"/>
              <a:cs typeface="Century Gothic"/>
              <a:sym typeface="Century Gothic"/>
            </a:endParaRPr>
          </a:p>
          <a:p>
            <a:pPr indent="-292100" lvl="0" marL="292100" marR="0" rtl="0" algn="l">
              <a:lnSpc>
                <a:spcPct val="100000"/>
              </a:lnSpc>
              <a:spcBef>
                <a:spcPts val="0"/>
              </a:spcBef>
              <a:spcAft>
                <a:spcPts val="0"/>
              </a:spcAft>
              <a:buClr>
                <a:schemeClr val="dk1"/>
              </a:buClr>
              <a:buSzPts val="1500"/>
              <a:buFont typeface="Century Gothic"/>
              <a:buChar char="❑"/>
            </a:pPr>
            <a:r>
              <a:rPr lang="en" sz="1800">
                <a:solidFill>
                  <a:schemeClr val="dk1"/>
                </a:solidFill>
                <a:latin typeface="Century Gothic"/>
                <a:ea typeface="Century Gothic"/>
                <a:cs typeface="Century Gothic"/>
                <a:sym typeface="Century Gothic"/>
              </a:rPr>
              <a:t>Assessment </a:t>
            </a:r>
            <a:endParaRPr sz="1800">
              <a:solidFill>
                <a:schemeClr val="dk1"/>
              </a:solidFill>
              <a:latin typeface="Century Gothic"/>
              <a:ea typeface="Century Gothic"/>
              <a:cs typeface="Century Gothic"/>
              <a:sym typeface="Century Gothic"/>
            </a:endParaRPr>
          </a:p>
          <a:p>
            <a:pPr indent="0" lvl="0" marL="34290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entury Gothic"/>
              <a:ea typeface="Century Gothic"/>
              <a:cs typeface="Century Gothic"/>
              <a:sym typeface="Century Gothic"/>
            </a:endParaRPr>
          </a:p>
        </p:txBody>
      </p:sp>
      <p:sp>
        <p:nvSpPr>
          <p:cNvPr id="899" name="Google Shape;899;p151"/>
          <p:cNvSpPr txBox="1"/>
          <p:nvPr/>
        </p:nvSpPr>
        <p:spPr>
          <a:xfrm>
            <a:off x="3805900" y="3145975"/>
            <a:ext cx="4659600" cy="1585500"/>
          </a:xfrm>
          <a:prstGeom prst="rect">
            <a:avLst/>
          </a:prstGeom>
          <a:noFill/>
          <a:ln>
            <a:noFill/>
          </a:ln>
        </p:spPr>
        <p:txBody>
          <a:bodyPr anchorCtr="0" anchor="t" bIns="45725" lIns="45725" spcFirstLastPara="1" rIns="45725" wrap="square" tIns="45725">
            <a:spAutoFit/>
          </a:bodyPr>
          <a:lstStyle/>
          <a:p>
            <a:pPr indent="-292100" lvl="0" marL="292100" marR="0" rtl="0" algn="l">
              <a:lnSpc>
                <a:spcPct val="100000"/>
              </a:lnSpc>
              <a:spcBef>
                <a:spcPts val="0"/>
              </a:spcBef>
              <a:spcAft>
                <a:spcPts val="0"/>
              </a:spcAft>
              <a:buClr>
                <a:schemeClr val="dk1"/>
              </a:buClr>
              <a:buSzPts val="1500"/>
              <a:buFont typeface="Noto Sans Symbols"/>
              <a:buChar char="❑"/>
            </a:pPr>
            <a:r>
              <a:rPr b="0" i="0" lang="en" sz="1800" u="none" cap="none" strike="noStrike">
                <a:solidFill>
                  <a:schemeClr val="dk1"/>
                </a:solidFill>
                <a:latin typeface="Century Gothic"/>
                <a:ea typeface="Century Gothic"/>
                <a:cs typeface="Century Gothic"/>
                <a:sym typeface="Century Gothic"/>
              </a:rPr>
              <a:t>Vocabulary Supports</a:t>
            </a:r>
            <a:endParaRPr b="0" i="0" sz="1800" u="none" cap="none" strike="noStrike">
              <a:solidFill>
                <a:schemeClr val="dk1"/>
              </a:solidFill>
              <a:latin typeface="Century Gothic"/>
              <a:ea typeface="Century Gothic"/>
              <a:cs typeface="Century Gothic"/>
              <a:sym typeface="Century Gothic"/>
            </a:endParaRPr>
          </a:p>
          <a:p>
            <a:pPr indent="-292100" lvl="0" marL="292100" marR="0" rtl="0" algn="l">
              <a:lnSpc>
                <a:spcPct val="100000"/>
              </a:lnSpc>
              <a:spcBef>
                <a:spcPts val="0"/>
              </a:spcBef>
              <a:spcAft>
                <a:spcPts val="0"/>
              </a:spcAft>
              <a:buClr>
                <a:schemeClr val="dk1"/>
              </a:buClr>
              <a:buSzPts val="1500"/>
              <a:buFont typeface="Noto Sans Symbols"/>
              <a:buChar char="❑"/>
            </a:pPr>
            <a:r>
              <a:rPr b="0" i="0" lang="en" sz="1800" u="none" cap="none" strike="noStrike">
                <a:solidFill>
                  <a:schemeClr val="dk1"/>
                </a:solidFill>
                <a:latin typeface="Century Gothic"/>
                <a:ea typeface="Century Gothic"/>
                <a:cs typeface="Century Gothic"/>
                <a:sym typeface="Century Gothic"/>
              </a:rPr>
              <a:t>Strategies for AAC users</a:t>
            </a:r>
            <a:endParaRPr b="0" i="0" sz="1800" u="none" cap="none" strike="noStrike">
              <a:solidFill>
                <a:schemeClr val="dk1"/>
              </a:solidFill>
              <a:latin typeface="Century Gothic"/>
              <a:ea typeface="Century Gothic"/>
              <a:cs typeface="Century Gothic"/>
              <a:sym typeface="Century Gothic"/>
            </a:endParaRPr>
          </a:p>
          <a:p>
            <a:pPr indent="-292100" lvl="0" marL="292100" marR="0" rtl="0" algn="l">
              <a:lnSpc>
                <a:spcPct val="100000"/>
              </a:lnSpc>
              <a:spcBef>
                <a:spcPts val="0"/>
              </a:spcBef>
              <a:spcAft>
                <a:spcPts val="0"/>
              </a:spcAft>
              <a:buClr>
                <a:schemeClr val="dk1"/>
              </a:buClr>
              <a:buSzPts val="1500"/>
              <a:buFont typeface="Noto Sans Symbols"/>
              <a:buChar char="❑"/>
            </a:pPr>
            <a:r>
              <a:rPr lang="en" sz="1800">
                <a:solidFill>
                  <a:schemeClr val="dk1"/>
                </a:solidFill>
                <a:latin typeface="Century Gothic"/>
                <a:ea typeface="Century Gothic"/>
                <a:cs typeface="Century Gothic"/>
                <a:sym typeface="Century Gothic"/>
              </a:rPr>
              <a:t>Device updating and maintenance</a:t>
            </a:r>
            <a:endParaRPr sz="1800">
              <a:solidFill>
                <a:schemeClr val="dk1"/>
              </a:solidFill>
              <a:latin typeface="Century Gothic"/>
              <a:ea typeface="Century Gothic"/>
              <a:cs typeface="Century Gothic"/>
              <a:sym typeface="Century Gothic"/>
            </a:endParaRPr>
          </a:p>
          <a:p>
            <a:pPr indent="-292100" lvl="0" marL="292100" marR="0" rtl="0" algn="l">
              <a:lnSpc>
                <a:spcPct val="100000"/>
              </a:lnSpc>
              <a:spcBef>
                <a:spcPts val="0"/>
              </a:spcBef>
              <a:spcAft>
                <a:spcPts val="0"/>
              </a:spcAft>
              <a:buClr>
                <a:schemeClr val="dk1"/>
              </a:buClr>
              <a:buSzPts val="1500"/>
              <a:buFont typeface="Noto Sans Symbols"/>
              <a:buChar char="❑"/>
            </a:pPr>
            <a:r>
              <a:rPr lang="en" sz="1800">
                <a:solidFill>
                  <a:schemeClr val="dk1"/>
                </a:solidFill>
                <a:latin typeface="Century Gothic"/>
                <a:ea typeface="Century Gothic"/>
                <a:cs typeface="Century Gothic"/>
                <a:sym typeface="Century Gothic"/>
              </a:rPr>
              <a:t>Page set updating and modification</a:t>
            </a:r>
            <a:endParaRPr sz="1800">
              <a:solidFill>
                <a:schemeClr val="dk1"/>
              </a:solidFill>
              <a:latin typeface="Century Gothic"/>
              <a:ea typeface="Century Gothic"/>
              <a:cs typeface="Century Gothic"/>
              <a:sym typeface="Century Gothic"/>
            </a:endParaRPr>
          </a:p>
          <a:p>
            <a:pPr indent="-292100" lvl="0" marL="292100" marR="0" rtl="0" algn="l">
              <a:lnSpc>
                <a:spcPct val="100000"/>
              </a:lnSpc>
              <a:spcBef>
                <a:spcPts val="0"/>
              </a:spcBef>
              <a:spcAft>
                <a:spcPts val="0"/>
              </a:spcAft>
              <a:buClr>
                <a:schemeClr val="dk1"/>
              </a:buClr>
              <a:buSzPts val="1500"/>
              <a:buFont typeface="Noto Sans Symbols"/>
              <a:buChar char="❑"/>
            </a:pPr>
            <a:r>
              <a:rPr b="0" i="0" lang="en" sz="1800" u="none" cap="none" strike="noStrike">
                <a:solidFill>
                  <a:schemeClr val="dk1"/>
                </a:solidFill>
                <a:latin typeface="Century Gothic"/>
                <a:ea typeface="Century Gothic"/>
                <a:cs typeface="Century Gothic"/>
                <a:sym typeface="Century Gothic"/>
              </a:rPr>
              <a:t>Others</a:t>
            </a:r>
            <a:r>
              <a:rPr b="0" i="0" lang="en" sz="1100" u="none" cap="none" strike="noStrike">
                <a:solidFill>
                  <a:schemeClr val="dk1"/>
                </a:solidFill>
                <a:latin typeface="Century Gothic"/>
                <a:ea typeface="Century Gothic"/>
                <a:cs typeface="Century Gothic"/>
                <a:sym typeface="Century Gothic"/>
              </a:rPr>
              <a:t> </a:t>
            </a:r>
            <a:endParaRPr b="0" i="0" sz="1100" u="none" cap="none" strike="noStrike">
              <a:solidFill>
                <a:schemeClr val="dk1"/>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entury Gothic"/>
              <a:ea typeface="Century Gothic"/>
              <a:cs typeface="Century Gothic"/>
              <a:sym typeface="Century Gothic"/>
            </a:endParaRPr>
          </a:p>
        </p:txBody>
      </p:sp>
      <p:sp>
        <p:nvSpPr>
          <p:cNvPr id="900" name="Google Shape;900;p151"/>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901" name="Google Shape;901;p151"/>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a:t>
            </a:r>
            <a:endParaRPr i="1" sz="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99"/>
                                        </p:tgtEl>
                                        <p:attrNameLst>
                                          <p:attrName>style.visibility</p:attrName>
                                        </p:attrNameLst>
                                      </p:cBhvr>
                                      <p:to>
                                        <p:strVal val="visible"/>
                                      </p:to>
                                    </p:set>
                                    <p:anim calcmode="lin" valueType="num">
                                      <p:cBhvr additive="base">
                                        <p:cTn dur="1000"/>
                                        <p:tgtEl>
                                          <p:spTgt spid="89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98"/>
                                        </p:tgtEl>
                                        <p:attrNameLst>
                                          <p:attrName>style.visibility</p:attrName>
                                        </p:attrNameLst>
                                      </p:cBhvr>
                                      <p:to>
                                        <p:strVal val="visible"/>
                                      </p:to>
                                    </p:set>
                                    <p:anim calcmode="lin" valueType="num">
                                      <p:cBhvr additive="base">
                                        <p:cTn dur="1000"/>
                                        <p:tgtEl>
                                          <p:spTgt spid="89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152"/>
          <p:cNvSpPr txBox="1"/>
          <p:nvPr>
            <p:ph type="title"/>
          </p:nvPr>
        </p:nvSpPr>
        <p:spPr>
          <a:xfrm>
            <a:off x="636450" y="465950"/>
            <a:ext cx="70683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3A81BA"/>
                </a:solidFill>
              </a:rPr>
              <a:t>Strength-Based Collaboration</a:t>
            </a:r>
            <a:endParaRPr b="1">
              <a:solidFill>
                <a:srgbClr val="3A81BA"/>
              </a:solidFill>
            </a:endParaRPr>
          </a:p>
        </p:txBody>
      </p:sp>
      <p:sp>
        <p:nvSpPr>
          <p:cNvPr id="907" name="Google Shape;907;p152"/>
          <p:cNvSpPr txBox="1"/>
          <p:nvPr>
            <p:ph idx="1" type="body"/>
          </p:nvPr>
        </p:nvSpPr>
        <p:spPr>
          <a:xfrm>
            <a:off x="636450" y="1450550"/>
            <a:ext cx="7904100" cy="3374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908" name="Google Shape;908;p152"/>
          <p:cNvSpPr txBox="1"/>
          <p:nvPr/>
        </p:nvSpPr>
        <p:spPr>
          <a:xfrm>
            <a:off x="636450" y="89625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lang="en" sz="2000">
                <a:solidFill>
                  <a:schemeClr val="dk1"/>
                </a:solidFill>
              </a:rPr>
              <a:t>What aspects of the work can only you do? </a:t>
            </a:r>
            <a:r>
              <a:rPr b="0" i="0" lang="en" sz="2000" u="none" cap="none" strike="noStrike">
                <a:solidFill>
                  <a:schemeClr val="dk1"/>
                </a:solidFill>
                <a:latin typeface="Arial"/>
                <a:ea typeface="Arial"/>
                <a:cs typeface="Arial"/>
                <a:sym typeface="Arial"/>
              </a:rPr>
              <a:t> </a:t>
            </a:r>
            <a:endParaRPr b="0" i="0" sz="2100" u="none" cap="none" strike="noStrike">
              <a:solidFill>
                <a:srgbClr val="000000"/>
              </a:solidFill>
              <a:latin typeface="Inter Light"/>
              <a:ea typeface="Inter Light"/>
              <a:cs typeface="Inter Light"/>
              <a:sym typeface="Inter Light"/>
            </a:endParaRPr>
          </a:p>
        </p:txBody>
      </p:sp>
      <p:sp>
        <p:nvSpPr>
          <p:cNvPr id="909" name="Google Shape;909;p152"/>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153"/>
          <p:cNvSpPr txBox="1"/>
          <p:nvPr>
            <p:ph type="title"/>
          </p:nvPr>
        </p:nvSpPr>
        <p:spPr>
          <a:xfrm>
            <a:off x="636450" y="465950"/>
            <a:ext cx="70683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3A81BA"/>
                </a:solidFill>
              </a:rPr>
              <a:t>Strength-Based Collaboration</a:t>
            </a:r>
            <a:endParaRPr b="1">
              <a:solidFill>
                <a:srgbClr val="3A81BA"/>
              </a:solidFill>
            </a:endParaRPr>
          </a:p>
        </p:txBody>
      </p:sp>
      <p:sp>
        <p:nvSpPr>
          <p:cNvPr id="915" name="Google Shape;915;p153"/>
          <p:cNvSpPr txBox="1"/>
          <p:nvPr>
            <p:ph idx="1" type="body"/>
          </p:nvPr>
        </p:nvSpPr>
        <p:spPr>
          <a:xfrm>
            <a:off x="636450" y="1443150"/>
            <a:ext cx="7904100" cy="338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916" name="Google Shape;916;p153"/>
          <p:cNvSpPr txBox="1"/>
          <p:nvPr/>
        </p:nvSpPr>
        <p:spPr>
          <a:xfrm>
            <a:off x="636450" y="89625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lang="en" sz="2000">
                <a:solidFill>
                  <a:schemeClr val="dk1"/>
                </a:solidFill>
              </a:rPr>
              <a:t>What aspects of the work can you share and/or do together?</a:t>
            </a:r>
            <a:r>
              <a:rPr lang="en" sz="2000">
                <a:solidFill>
                  <a:schemeClr val="dk1"/>
                </a:solidFill>
              </a:rPr>
              <a:t> </a:t>
            </a:r>
            <a:r>
              <a:rPr b="0" i="0" lang="en" sz="2000" u="none" cap="none" strike="noStrike">
                <a:solidFill>
                  <a:schemeClr val="dk1"/>
                </a:solidFill>
                <a:latin typeface="Arial"/>
                <a:ea typeface="Arial"/>
                <a:cs typeface="Arial"/>
                <a:sym typeface="Arial"/>
              </a:rPr>
              <a:t> </a:t>
            </a:r>
            <a:endParaRPr b="0" i="0" sz="2100" u="none" cap="none" strike="noStrike">
              <a:solidFill>
                <a:srgbClr val="000000"/>
              </a:solidFill>
              <a:latin typeface="Inter Light"/>
              <a:ea typeface="Inter Light"/>
              <a:cs typeface="Inter Light"/>
              <a:sym typeface="Inter Light"/>
            </a:endParaRPr>
          </a:p>
        </p:txBody>
      </p:sp>
      <p:sp>
        <p:nvSpPr>
          <p:cNvPr id="917" name="Google Shape;917;p153"/>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154"/>
          <p:cNvSpPr txBox="1"/>
          <p:nvPr>
            <p:ph type="title"/>
          </p:nvPr>
        </p:nvSpPr>
        <p:spPr>
          <a:xfrm>
            <a:off x="636450" y="465950"/>
            <a:ext cx="70683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3A81BA"/>
                </a:solidFill>
              </a:rPr>
              <a:t>Strength-Based Collaboration</a:t>
            </a:r>
            <a:endParaRPr b="1">
              <a:solidFill>
                <a:srgbClr val="3A81BA"/>
              </a:solidFill>
            </a:endParaRPr>
          </a:p>
        </p:txBody>
      </p:sp>
      <p:sp>
        <p:nvSpPr>
          <p:cNvPr id="923" name="Google Shape;923;p154"/>
          <p:cNvSpPr txBox="1"/>
          <p:nvPr>
            <p:ph idx="1" type="body"/>
          </p:nvPr>
        </p:nvSpPr>
        <p:spPr>
          <a:xfrm>
            <a:off x="636450" y="1480150"/>
            <a:ext cx="7904100" cy="33444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924" name="Google Shape;924;p154"/>
          <p:cNvSpPr txBox="1"/>
          <p:nvPr/>
        </p:nvSpPr>
        <p:spPr>
          <a:xfrm>
            <a:off x="531100" y="86225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lang="en" sz="2000">
                <a:solidFill>
                  <a:schemeClr val="dk1"/>
                </a:solidFill>
              </a:rPr>
              <a:t>What can you support others in doing? </a:t>
            </a:r>
            <a:r>
              <a:rPr lang="en" sz="2000">
                <a:solidFill>
                  <a:schemeClr val="dk1"/>
                </a:solidFill>
              </a:rPr>
              <a:t> </a:t>
            </a:r>
            <a:r>
              <a:rPr b="0" i="0" lang="en" sz="2000" u="none" cap="none" strike="noStrike">
                <a:solidFill>
                  <a:schemeClr val="dk1"/>
                </a:solidFill>
                <a:latin typeface="Arial"/>
                <a:ea typeface="Arial"/>
                <a:cs typeface="Arial"/>
                <a:sym typeface="Arial"/>
              </a:rPr>
              <a:t> </a:t>
            </a:r>
            <a:endParaRPr b="0" i="0" sz="2100" u="none" cap="none" strike="noStrike">
              <a:solidFill>
                <a:srgbClr val="000000"/>
              </a:solidFill>
              <a:latin typeface="Inter Light"/>
              <a:ea typeface="Inter Light"/>
              <a:cs typeface="Inter Light"/>
              <a:sym typeface="Inter Light"/>
            </a:endParaRPr>
          </a:p>
        </p:txBody>
      </p:sp>
      <p:sp>
        <p:nvSpPr>
          <p:cNvPr id="925" name="Google Shape;925;p154"/>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155"/>
          <p:cNvSpPr txBox="1"/>
          <p:nvPr>
            <p:ph idx="12" type="sldNum"/>
          </p:nvPr>
        </p:nvSpPr>
        <p:spPr>
          <a:xfrm>
            <a:off x="8456478" y="129651"/>
            <a:ext cx="548700" cy="3936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931" name="Google Shape;931;p155"/>
          <p:cNvSpPr txBox="1"/>
          <p:nvPr/>
        </p:nvSpPr>
        <p:spPr>
          <a:xfrm>
            <a:off x="260775" y="2584450"/>
            <a:ext cx="53934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000"/>
              <a:buFont typeface="Arial"/>
              <a:buNone/>
            </a:pPr>
            <a:r>
              <a:rPr b="1" lang="en" sz="5000">
                <a:latin typeface="Times New Roman"/>
                <a:ea typeface="Times New Roman"/>
                <a:cs typeface="Times New Roman"/>
                <a:sym typeface="Times New Roman"/>
              </a:rPr>
              <a:t>How Influence Drives Change</a:t>
            </a:r>
            <a:endParaRPr b="1" i="0" sz="5000" u="none" cap="none" strike="noStrike">
              <a:solidFill>
                <a:srgbClr val="000000"/>
              </a:solidFill>
              <a:latin typeface="Times New Roman"/>
              <a:ea typeface="Times New Roman"/>
              <a:cs typeface="Times New Roman"/>
              <a:sym typeface="Times New Roman"/>
            </a:endParaRPr>
          </a:p>
        </p:txBody>
      </p:sp>
      <p:sp>
        <p:nvSpPr>
          <p:cNvPr id="932" name="Google Shape;932;p155"/>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cxnSp>
        <p:nvCxnSpPr>
          <p:cNvPr id="937" name="Google Shape;937;p156"/>
          <p:cNvCxnSpPr/>
          <p:nvPr/>
        </p:nvCxnSpPr>
        <p:spPr>
          <a:xfrm>
            <a:off x="4985325" y="3237375"/>
            <a:ext cx="737100" cy="0"/>
          </a:xfrm>
          <a:prstGeom prst="straightConnector1">
            <a:avLst/>
          </a:prstGeom>
          <a:noFill/>
          <a:ln cap="flat" cmpd="sng" w="19050">
            <a:solidFill>
              <a:srgbClr val="45818E"/>
            </a:solidFill>
            <a:prstDash val="solid"/>
            <a:round/>
            <a:headEnd len="sm" w="sm" type="none"/>
            <a:tailEnd len="sm" w="sm" type="none"/>
          </a:ln>
        </p:spPr>
      </p:cxnSp>
      <p:cxnSp>
        <p:nvCxnSpPr>
          <p:cNvPr id="938" name="Google Shape;938;p156"/>
          <p:cNvCxnSpPr/>
          <p:nvPr/>
        </p:nvCxnSpPr>
        <p:spPr>
          <a:xfrm flipH="1" rot="10800000">
            <a:off x="2973425" y="3221463"/>
            <a:ext cx="437400" cy="15900"/>
          </a:xfrm>
          <a:prstGeom prst="straightConnector1">
            <a:avLst/>
          </a:prstGeom>
          <a:noFill/>
          <a:ln cap="flat" cmpd="sng" w="19050">
            <a:solidFill>
              <a:srgbClr val="69A9B2"/>
            </a:solidFill>
            <a:prstDash val="solid"/>
            <a:round/>
            <a:headEnd len="sm" w="sm" type="none"/>
            <a:tailEnd len="sm" w="sm" type="none"/>
          </a:ln>
        </p:spPr>
      </p:cxnSp>
      <p:cxnSp>
        <p:nvCxnSpPr>
          <p:cNvPr id="939" name="Google Shape;939;p156"/>
          <p:cNvCxnSpPr/>
          <p:nvPr/>
        </p:nvCxnSpPr>
        <p:spPr>
          <a:xfrm>
            <a:off x="3017375" y="3237375"/>
            <a:ext cx="737100" cy="0"/>
          </a:xfrm>
          <a:prstGeom prst="straightConnector1">
            <a:avLst/>
          </a:prstGeom>
          <a:noFill/>
          <a:ln cap="flat" cmpd="sng" w="19050">
            <a:solidFill>
              <a:srgbClr val="45818E"/>
            </a:solidFill>
            <a:prstDash val="solid"/>
            <a:round/>
            <a:headEnd len="sm" w="sm" type="none"/>
            <a:tailEnd len="sm" w="sm" type="none"/>
          </a:ln>
        </p:spPr>
      </p:cxnSp>
      <p:sp>
        <p:nvSpPr>
          <p:cNvPr id="940" name="Google Shape;940;p156"/>
          <p:cNvSpPr/>
          <p:nvPr/>
        </p:nvSpPr>
        <p:spPr>
          <a:xfrm>
            <a:off x="3171225" y="2253925"/>
            <a:ext cx="2314800" cy="2314800"/>
          </a:xfrm>
          <a:prstGeom prst="ellipse">
            <a:avLst/>
          </a:prstGeom>
          <a:solidFill>
            <a:srgbClr val="A2C4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156"/>
          <p:cNvSpPr/>
          <p:nvPr/>
        </p:nvSpPr>
        <p:spPr>
          <a:xfrm>
            <a:off x="3372618" y="2042986"/>
            <a:ext cx="1988453" cy="2388764"/>
          </a:xfrm>
          <a:custGeom>
            <a:rect b="b" l="l" r="r" t="t"/>
            <a:pathLst>
              <a:path extrusionOk="0" h="29711" w="24732">
                <a:moveTo>
                  <a:pt x="13156" y="0"/>
                </a:moveTo>
                <a:cubicBezTo>
                  <a:pt x="11075" y="0"/>
                  <a:pt x="8987" y="351"/>
                  <a:pt x="7044" y="1060"/>
                </a:cubicBezTo>
                <a:cubicBezTo>
                  <a:pt x="1423" y="3124"/>
                  <a:pt x="1284" y="10935"/>
                  <a:pt x="1284" y="10935"/>
                </a:cubicBezTo>
                <a:lnTo>
                  <a:pt x="2413" y="11005"/>
                </a:lnTo>
                <a:cubicBezTo>
                  <a:pt x="2107" y="12274"/>
                  <a:pt x="2483" y="12609"/>
                  <a:pt x="1911" y="13725"/>
                </a:cubicBezTo>
                <a:cubicBezTo>
                  <a:pt x="1423" y="14659"/>
                  <a:pt x="168" y="17226"/>
                  <a:pt x="168" y="17226"/>
                </a:cubicBezTo>
                <a:cubicBezTo>
                  <a:pt x="0" y="17449"/>
                  <a:pt x="84" y="17770"/>
                  <a:pt x="349" y="17882"/>
                </a:cubicBezTo>
                <a:lnTo>
                  <a:pt x="1883" y="18565"/>
                </a:lnTo>
                <a:cubicBezTo>
                  <a:pt x="1883" y="18565"/>
                  <a:pt x="1437" y="23628"/>
                  <a:pt x="2665" y="24075"/>
                </a:cubicBezTo>
                <a:cubicBezTo>
                  <a:pt x="2916" y="24170"/>
                  <a:pt x="3280" y="24206"/>
                  <a:pt x="3703" y="24206"/>
                </a:cubicBezTo>
                <a:cubicBezTo>
                  <a:pt x="4940" y="24206"/>
                  <a:pt x="6672" y="23901"/>
                  <a:pt x="7493" y="23901"/>
                </a:cubicBezTo>
                <a:cubicBezTo>
                  <a:pt x="7746" y="23901"/>
                  <a:pt x="7912" y="23930"/>
                  <a:pt x="7951" y="24005"/>
                </a:cubicBezTo>
                <a:cubicBezTo>
                  <a:pt x="8132" y="24410"/>
                  <a:pt x="8258" y="28524"/>
                  <a:pt x="8258" y="28524"/>
                </a:cubicBezTo>
                <a:lnTo>
                  <a:pt x="7742" y="29208"/>
                </a:lnTo>
                <a:cubicBezTo>
                  <a:pt x="8997" y="29529"/>
                  <a:pt x="10336" y="29710"/>
                  <a:pt x="11717" y="29710"/>
                </a:cubicBezTo>
                <a:cubicBezTo>
                  <a:pt x="14744" y="29710"/>
                  <a:pt x="17590" y="28831"/>
                  <a:pt x="19989" y="27339"/>
                </a:cubicBezTo>
                <a:cubicBezTo>
                  <a:pt x="19291" y="26502"/>
                  <a:pt x="18622" y="25609"/>
                  <a:pt x="18622" y="25609"/>
                </a:cubicBezTo>
                <a:cubicBezTo>
                  <a:pt x="18510" y="25163"/>
                  <a:pt x="18454" y="24675"/>
                  <a:pt x="18440" y="24200"/>
                </a:cubicBezTo>
                <a:cubicBezTo>
                  <a:pt x="20965" y="23754"/>
                  <a:pt x="23099" y="23377"/>
                  <a:pt x="23099" y="23377"/>
                </a:cubicBezTo>
                <a:lnTo>
                  <a:pt x="23113" y="23294"/>
                </a:lnTo>
                <a:cubicBezTo>
                  <a:pt x="23364" y="22303"/>
                  <a:pt x="23573" y="21271"/>
                  <a:pt x="23755" y="20267"/>
                </a:cubicBezTo>
                <a:cubicBezTo>
                  <a:pt x="24104" y="18342"/>
                  <a:pt x="24383" y="16403"/>
                  <a:pt x="24550" y="14478"/>
                </a:cubicBezTo>
                <a:cubicBezTo>
                  <a:pt x="24703" y="12344"/>
                  <a:pt x="24731" y="10182"/>
                  <a:pt x="24438" y="8076"/>
                </a:cubicBezTo>
                <a:cubicBezTo>
                  <a:pt x="24285" y="7099"/>
                  <a:pt x="24076" y="6095"/>
                  <a:pt x="23685" y="5174"/>
                </a:cubicBezTo>
                <a:cubicBezTo>
                  <a:pt x="23169" y="3891"/>
                  <a:pt x="22220" y="2496"/>
                  <a:pt x="20798" y="2120"/>
                </a:cubicBezTo>
                <a:cubicBezTo>
                  <a:pt x="20463" y="2050"/>
                  <a:pt x="20128" y="2092"/>
                  <a:pt x="19779" y="2050"/>
                </a:cubicBezTo>
                <a:cubicBezTo>
                  <a:pt x="19770" y="2048"/>
                  <a:pt x="19761" y="2048"/>
                  <a:pt x="19753" y="2048"/>
                </a:cubicBezTo>
                <a:cubicBezTo>
                  <a:pt x="19716" y="2048"/>
                  <a:pt x="19695" y="2061"/>
                  <a:pt x="19670" y="2061"/>
                </a:cubicBezTo>
                <a:cubicBezTo>
                  <a:pt x="19654" y="2061"/>
                  <a:pt x="19636" y="2055"/>
                  <a:pt x="19612" y="2036"/>
                </a:cubicBezTo>
                <a:cubicBezTo>
                  <a:pt x="19570" y="2008"/>
                  <a:pt x="19501" y="1757"/>
                  <a:pt x="19487" y="1701"/>
                </a:cubicBezTo>
                <a:cubicBezTo>
                  <a:pt x="19389" y="1464"/>
                  <a:pt x="19291" y="1283"/>
                  <a:pt x="19068" y="1129"/>
                </a:cubicBezTo>
                <a:cubicBezTo>
                  <a:pt x="18287" y="557"/>
                  <a:pt x="17269" y="432"/>
                  <a:pt x="16348" y="278"/>
                </a:cubicBezTo>
                <a:cubicBezTo>
                  <a:pt x="15300" y="93"/>
                  <a:pt x="14229" y="0"/>
                  <a:pt x="13156" y="0"/>
                </a:cubicBezTo>
                <a:close/>
              </a:path>
            </a:pathLst>
          </a:custGeom>
          <a:solidFill>
            <a:srgbClr val="1946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156"/>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943" name="Google Shape;943;p156"/>
          <p:cNvSpPr txBox="1"/>
          <p:nvPr>
            <p:ph idx="4294967295" type="title"/>
          </p:nvPr>
        </p:nvSpPr>
        <p:spPr>
          <a:xfrm>
            <a:off x="710100" y="445025"/>
            <a:ext cx="7716000" cy="572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en"/>
              <a:t>Your Sphere of Influence </a:t>
            </a:r>
            <a:endParaRPr/>
          </a:p>
        </p:txBody>
      </p:sp>
      <p:sp>
        <p:nvSpPr>
          <p:cNvPr id="944" name="Google Shape;944;p156"/>
          <p:cNvSpPr txBox="1"/>
          <p:nvPr>
            <p:ph idx="4294967295" type="subTitle"/>
          </p:nvPr>
        </p:nvSpPr>
        <p:spPr>
          <a:xfrm>
            <a:off x="551975" y="1977475"/>
            <a:ext cx="2067900" cy="838200"/>
          </a:xfrm>
          <a:prstGeom prst="rect">
            <a:avLst/>
          </a:prstGeom>
          <a:noFill/>
          <a:ln>
            <a:noFill/>
          </a:ln>
        </p:spPr>
        <p:txBody>
          <a:bodyPr anchorCtr="0" anchor="t" bIns="0" lIns="0" spcFirstLastPara="1" rIns="0" wrap="square" tIns="0">
            <a:noAutofit/>
          </a:bodyPr>
          <a:lstStyle/>
          <a:p>
            <a:pPr indent="0" lvl="0" marL="0" marR="0" rtl="0" algn="r">
              <a:lnSpc>
                <a:spcPct val="115000"/>
              </a:lnSpc>
              <a:spcBef>
                <a:spcPts val="0"/>
              </a:spcBef>
              <a:spcAft>
                <a:spcPts val="0"/>
              </a:spcAft>
              <a:buClr>
                <a:schemeClr val="dk1"/>
              </a:buClr>
              <a:buSzPts val="1100"/>
              <a:buFont typeface="Arial"/>
              <a:buNone/>
            </a:pPr>
            <a:r>
              <a:rPr b="0" i="0" lang="en" sz="2400" u="none" cap="none" strike="noStrike">
                <a:solidFill>
                  <a:srgbClr val="434343"/>
                </a:solidFill>
                <a:latin typeface="Raleway"/>
                <a:ea typeface="Raleway"/>
                <a:cs typeface="Raleway"/>
                <a:sym typeface="Raleway"/>
              </a:rPr>
              <a:t>What do I know?</a:t>
            </a:r>
            <a:endParaRPr b="0" i="0" sz="1400" u="none" cap="none" strike="noStrike">
              <a:solidFill>
                <a:schemeClr val="dk1"/>
              </a:solidFill>
              <a:latin typeface="Karla Light"/>
              <a:ea typeface="Karla Light"/>
              <a:cs typeface="Karla Light"/>
              <a:sym typeface="Karla Light"/>
            </a:endParaRPr>
          </a:p>
        </p:txBody>
      </p:sp>
      <p:sp>
        <p:nvSpPr>
          <p:cNvPr id="945" name="Google Shape;945;p156"/>
          <p:cNvSpPr/>
          <p:nvPr/>
        </p:nvSpPr>
        <p:spPr>
          <a:xfrm>
            <a:off x="4564547" y="3004611"/>
            <a:ext cx="539337" cy="483664"/>
          </a:xfrm>
          <a:custGeom>
            <a:rect b="b" l="l" r="r" t="t"/>
            <a:pathLst>
              <a:path extrusionOk="0" h="9667" w="11536">
                <a:moveTo>
                  <a:pt x="3278" y="0"/>
                </a:moveTo>
                <a:cubicBezTo>
                  <a:pt x="2469" y="0"/>
                  <a:pt x="1730" y="321"/>
                  <a:pt x="1172" y="879"/>
                </a:cubicBezTo>
                <a:cubicBezTo>
                  <a:pt x="0" y="2023"/>
                  <a:pt x="0" y="3906"/>
                  <a:pt x="1172" y="5077"/>
                </a:cubicBezTo>
                <a:lnTo>
                  <a:pt x="5789" y="9666"/>
                </a:lnTo>
                <a:lnTo>
                  <a:pt x="10378" y="5077"/>
                </a:lnTo>
                <a:cubicBezTo>
                  <a:pt x="11536" y="3934"/>
                  <a:pt x="11536" y="2050"/>
                  <a:pt x="10378" y="879"/>
                </a:cubicBezTo>
                <a:cubicBezTo>
                  <a:pt x="9792" y="321"/>
                  <a:pt x="9067" y="0"/>
                  <a:pt x="8258" y="0"/>
                </a:cubicBezTo>
                <a:cubicBezTo>
                  <a:pt x="7463" y="0"/>
                  <a:pt x="6710" y="321"/>
                  <a:pt x="6152" y="879"/>
                </a:cubicBezTo>
                <a:lnTo>
                  <a:pt x="5775" y="1269"/>
                </a:lnTo>
                <a:lnTo>
                  <a:pt x="5385" y="879"/>
                </a:lnTo>
                <a:cubicBezTo>
                  <a:pt x="4813" y="321"/>
                  <a:pt x="4073" y="0"/>
                  <a:pt x="327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156"/>
          <p:cNvSpPr/>
          <p:nvPr/>
        </p:nvSpPr>
        <p:spPr>
          <a:xfrm>
            <a:off x="4370379" y="2195227"/>
            <a:ext cx="614936" cy="598074"/>
          </a:xfrm>
          <a:custGeom>
            <a:rect b="b" l="l" r="r" t="t"/>
            <a:pathLst>
              <a:path extrusionOk="0" h="9221" w="9123">
                <a:moveTo>
                  <a:pt x="4575" y="2776"/>
                </a:moveTo>
                <a:cubicBezTo>
                  <a:pt x="5566" y="2776"/>
                  <a:pt x="6389" y="3599"/>
                  <a:pt x="6389" y="4589"/>
                </a:cubicBezTo>
                <a:cubicBezTo>
                  <a:pt x="6389" y="5594"/>
                  <a:pt x="5566" y="6403"/>
                  <a:pt x="4575" y="6403"/>
                </a:cubicBezTo>
                <a:cubicBezTo>
                  <a:pt x="3571" y="6403"/>
                  <a:pt x="2762" y="5594"/>
                  <a:pt x="2762" y="4589"/>
                </a:cubicBezTo>
                <a:cubicBezTo>
                  <a:pt x="2762" y="3599"/>
                  <a:pt x="3585" y="2776"/>
                  <a:pt x="4575" y="2776"/>
                </a:cubicBezTo>
                <a:close/>
                <a:moveTo>
                  <a:pt x="4603" y="0"/>
                </a:moveTo>
                <a:lnTo>
                  <a:pt x="4185" y="28"/>
                </a:lnTo>
                <a:cubicBezTo>
                  <a:pt x="4171" y="28"/>
                  <a:pt x="4143" y="42"/>
                  <a:pt x="4115" y="42"/>
                </a:cubicBezTo>
                <a:cubicBezTo>
                  <a:pt x="4017" y="56"/>
                  <a:pt x="3975" y="112"/>
                  <a:pt x="3975" y="196"/>
                </a:cubicBezTo>
                <a:cubicBezTo>
                  <a:pt x="3975" y="349"/>
                  <a:pt x="4003" y="530"/>
                  <a:pt x="4003" y="684"/>
                </a:cubicBezTo>
                <a:cubicBezTo>
                  <a:pt x="4003" y="726"/>
                  <a:pt x="4003" y="726"/>
                  <a:pt x="3961" y="740"/>
                </a:cubicBezTo>
                <a:cubicBezTo>
                  <a:pt x="3696" y="768"/>
                  <a:pt x="3445" y="837"/>
                  <a:pt x="3180" y="949"/>
                </a:cubicBezTo>
                <a:cubicBezTo>
                  <a:pt x="3168" y="953"/>
                  <a:pt x="3158" y="955"/>
                  <a:pt x="3150" y="955"/>
                </a:cubicBezTo>
                <a:cubicBezTo>
                  <a:pt x="3130" y="955"/>
                  <a:pt x="3120" y="945"/>
                  <a:pt x="3111" y="935"/>
                </a:cubicBezTo>
                <a:cubicBezTo>
                  <a:pt x="3041" y="795"/>
                  <a:pt x="2957" y="656"/>
                  <a:pt x="2887" y="516"/>
                </a:cubicBezTo>
                <a:cubicBezTo>
                  <a:pt x="2860" y="453"/>
                  <a:pt x="2815" y="424"/>
                  <a:pt x="2767" y="424"/>
                </a:cubicBezTo>
                <a:cubicBezTo>
                  <a:pt x="2742" y="424"/>
                  <a:pt x="2716" y="432"/>
                  <a:pt x="2692" y="447"/>
                </a:cubicBezTo>
                <a:cubicBezTo>
                  <a:pt x="2511" y="530"/>
                  <a:pt x="2343" y="614"/>
                  <a:pt x="2162" y="726"/>
                </a:cubicBezTo>
                <a:cubicBezTo>
                  <a:pt x="2092" y="768"/>
                  <a:pt x="2078" y="837"/>
                  <a:pt x="2120" y="921"/>
                </a:cubicBezTo>
                <a:cubicBezTo>
                  <a:pt x="2190" y="1033"/>
                  <a:pt x="2232" y="1158"/>
                  <a:pt x="2302" y="1284"/>
                </a:cubicBezTo>
                <a:lnTo>
                  <a:pt x="2357" y="1381"/>
                </a:lnTo>
                <a:cubicBezTo>
                  <a:pt x="2120" y="1563"/>
                  <a:pt x="1883" y="1758"/>
                  <a:pt x="1674" y="1967"/>
                </a:cubicBezTo>
                <a:cubicBezTo>
                  <a:pt x="1534" y="1856"/>
                  <a:pt x="1381" y="1758"/>
                  <a:pt x="1241" y="1646"/>
                </a:cubicBezTo>
                <a:cubicBezTo>
                  <a:pt x="1209" y="1620"/>
                  <a:pt x="1176" y="1606"/>
                  <a:pt x="1144" y="1606"/>
                </a:cubicBezTo>
                <a:cubicBezTo>
                  <a:pt x="1109" y="1606"/>
                  <a:pt x="1076" y="1623"/>
                  <a:pt x="1046" y="1660"/>
                </a:cubicBezTo>
                <a:cubicBezTo>
                  <a:pt x="935" y="1828"/>
                  <a:pt x="809" y="1981"/>
                  <a:pt x="697" y="2148"/>
                </a:cubicBezTo>
                <a:cubicBezTo>
                  <a:pt x="656" y="2218"/>
                  <a:pt x="684" y="2288"/>
                  <a:pt x="739" y="2344"/>
                </a:cubicBezTo>
                <a:cubicBezTo>
                  <a:pt x="865" y="2455"/>
                  <a:pt x="1004" y="2539"/>
                  <a:pt x="1116" y="2637"/>
                </a:cubicBezTo>
                <a:cubicBezTo>
                  <a:pt x="1144" y="2665"/>
                  <a:pt x="1158" y="2665"/>
                  <a:pt x="1158" y="2679"/>
                </a:cubicBezTo>
                <a:cubicBezTo>
                  <a:pt x="1088" y="2818"/>
                  <a:pt x="1018" y="2944"/>
                  <a:pt x="963" y="3083"/>
                </a:cubicBezTo>
                <a:lnTo>
                  <a:pt x="809" y="3501"/>
                </a:lnTo>
                <a:lnTo>
                  <a:pt x="767" y="3501"/>
                </a:lnTo>
                <a:cubicBezTo>
                  <a:pt x="614" y="3460"/>
                  <a:pt x="460" y="3446"/>
                  <a:pt x="307" y="3404"/>
                </a:cubicBezTo>
                <a:cubicBezTo>
                  <a:pt x="295" y="3402"/>
                  <a:pt x="283" y="3401"/>
                  <a:pt x="271" y="3401"/>
                </a:cubicBezTo>
                <a:cubicBezTo>
                  <a:pt x="192" y="3401"/>
                  <a:pt x="138" y="3442"/>
                  <a:pt x="126" y="3515"/>
                </a:cubicBezTo>
                <a:lnTo>
                  <a:pt x="70" y="3725"/>
                </a:lnTo>
                <a:cubicBezTo>
                  <a:pt x="56" y="3850"/>
                  <a:pt x="42" y="3962"/>
                  <a:pt x="0" y="4087"/>
                </a:cubicBezTo>
                <a:lnTo>
                  <a:pt x="0" y="4143"/>
                </a:lnTo>
                <a:cubicBezTo>
                  <a:pt x="42" y="4213"/>
                  <a:pt x="70" y="4241"/>
                  <a:pt x="140" y="4241"/>
                </a:cubicBezTo>
                <a:cubicBezTo>
                  <a:pt x="237" y="4269"/>
                  <a:pt x="321" y="4283"/>
                  <a:pt x="419" y="4297"/>
                </a:cubicBezTo>
                <a:cubicBezTo>
                  <a:pt x="488" y="4311"/>
                  <a:pt x="586" y="4338"/>
                  <a:pt x="628" y="4338"/>
                </a:cubicBezTo>
                <a:lnTo>
                  <a:pt x="670" y="5217"/>
                </a:lnTo>
                <a:cubicBezTo>
                  <a:pt x="670" y="5217"/>
                  <a:pt x="656" y="5217"/>
                  <a:pt x="628" y="5245"/>
                </a:cubicBezTo>
                <a:cubicBezTo>
                  <a:pt x="488" y="5273"/>
                  <a:pt x="335" y="5329"/>
                  <a:pt x="195" y="5357"/>
                </a:cubicBezTo>
                <a:cubicBezTo>
                  <a:pt x="126" y="5385"/>
                  <a:pt x="70" y="5412"/>
                  <a:pt x="56" y="5482"/>
                </a:cubicBezTo>
                <a:lnTo>
                  <a:pt x="56" y="5552"/>
                </a:lnTo>
                <a:cubicBezTo>
                  <a:pt x="56" y="5566"/>
                  <a:pt x="56" y="5566"/>
                  <a:pt x="70" y="5594"/>
                </a:cubicBezTo>
                <a:cubicBezTo>
                  <a:pt x="126" y="5761"/>
                  <a:pt x="167" y="5942"/>
                  <a:pt x="209" y="6096"/>
                </a:cubicBezTo>
                <a:cubicBezTo>
                  <a:pt x="240" y="6168"/>
                  <a:pt x="279" y="6210"/>
                  <a:pt x="336" y="6210"/>
                </a:cubicBezTo>
                <a:cubicBezTo>
                  <a:pt x="356" y="6210"/>
                  <a:pt x="379" y="6205"/>
                  <a:pt x="405" y="6194"/>
                </a:cubicBezTo>
                <a:cubicBezTo>
                  <a:pt x="460" y="6180"/>
                  <a:pt x="530" y="6166"/>
                  <a:pt x="586" y="6152"/>
                </a:cubicBezTo>
                <a:cubicBezTo>
                  <a:pt x="684" y="6110"/>
                  <a:pt x="795" y="6096"/>
                  <a:pt x="907" y="6054"/>
                </a:cubicBezTo>
                <a:cubicBezTo>
                  <a:pt x="1018" y="6333"/>
                  <a:pt x="1158" y="6598"/>
                  <a:pt x="1325" y="6849"/>
                </a:cubicBezTo>
                <a:cubicBezTo>
                  <a:pt x="1186" y="6961"/>
                  <a:pt x="1074" y="7086"/>
                  <a:pt x="935" y="7198"/>
                </a:cubicBezTo>
                <a:cubicBezTo>
                  <a:pt x="865" y="7240"/>
                  <a:pt x="865" y="7309"/>
                  <a:pt x="907" y="7379"/>
                </a:cubicBezTo>
                <a:cubicBezTo>
                  <a:pt x="935" y="7421"/>
                  <a:pt x="949" y="7435"/>
                  <a:pt x="976" y="7477"/>
                </a:cubicBezTo>
                <a:cubicBezTo>
                  <a:pt x="1088" y="7588"/>
                  <a:pt x="1186" y="7714"/>
                  <a:pt x="1297" y="7826"/>
                </a:cubicBezTo>
                <a:cubicBezTo>
                  <a:pt x="1334" y="7862"/>
                  <a:pt x="1371" y="7880"/>
                  <a:pt x="1408" y="7880"/>
                </a:cubicBezTo>
                <a:cubicBezTo>
                  <a:pt x="1441" y="7880"/>
                  <a:pt x="1474" y="7866"/>
                  <a:pt x="1507" y="7839"/>
                </a:cubicBezTo>
                <a:cubicBezTo>
                  <a:pt x="1562" y="7798"/>
                  <a:pt x="1590" y="7756"/>
                  <a:pt x="1646" y="7714"/>
                </a:cubicBezTo>
                <a:lnTo>
                  <a:pt x="1911" y="7505"/>
                </a:lnTo>
                <a:cubicBezTo>
                  <a:pt x="2023" y="7588"/>
                  <a:pt x="2134" y="7700"/>
                  <a:pt x="2260" y="7784"/>
                </a:cubicBezTo>
                <a:cubicBezTo>
                  <a:pt x="2371" y="7867"/>
                  <a:pt x="2497" y="7965"/>
                  <a:pt x="2622" y="8035"/>
                </a:cubicBezTo>
                <a:cubicBezTo>
                  <a:pt x="2622" y="8035"/>
                  <a:pt x="2622" y="8049"/>
                  <a:pt x="2608" y="8063"/>
                </a:cubicBezTo>
                <a:cubicBezTo>
                  <a:pt x="2539" y="8216"/>
                  <a:pt x="2483" y="8356"/>
                  <a:pt x="2413" y="8523"/>
                </a:cubicBezTo>
                <a:cubicBezTo>
                  <a:pt x="2371" y="8593"/>
                  <a:pt x="2399" y="8676"/>
                  <a:pt x="2469" y="8704"/>
                </a:cubicBezTo>
                <a:cubicBezTo>
                  <a:pt x="2636" y="8802"/>
                  <a:pt x="2832" y="8872"/>
                  <a:pt x="2999" y="8955"/>
                </a:cubicBezTo>
                <a:cubicBezTo>
                  <a:pt x="3023" y="8962"/>
                  <a:pt x="3044" y="8966"/>
                  <a:pt x="3063" y="8966"/>
                </a:cubicBezTo>
                <a:cubicBezTo>
                  <a:pt x="3118" y="8966"/>
                  <a:pt x="3149" y="8934"/>
                  <a:pt x="3180" y="8872"/>
                </a:cubicBezTo>
                <a:cubicBezTo>
                  <a:pt x="3208" y="8774"/>
                  <a:pt x="3264" y="8690"/>
                  <a:pt x="3306" y="8607"/>
                </a:cubicBezTo>
                <a:cubicBezTo>
                  <a:pt x="3334" y="8537"/>
                  <a:pt x="3376" y="8453"/>
                  <a:pt x="3404" y="8383"/>
                </a:cubicBezTo>
                <a:cubicBezTo>
                  <a:pt x="3669" y="8467"/>
                  <a:pt x="3948" y="8523"/>
                  <a:pt x="4226" y="8537"/>
                </a:cubicBezTo>
                <a:lnTo>
                  <a:pt x="4282" y="8537"/>
                </a:lnTo>
                <a:lnTo>
                  <a:pt x="4296" y="9053"/>
                </a:lnTo>
                <a:cubicBezTo>
                  <a:pt x="4296" y="9165"/>
                  <a:pt x="4352" y="9220"/>
                  <a:pt x="4436" y="9220"/>
                </a:cubicBezTo>
                <a:cubicBezTo>
                  <a:pt x="4631" y="9220"/>
                  <a:pt x="4812" y="9193"/>
                  <a:pt x="5022" y="9193"/>
                </a:cubicBezTo>
                <a:cubicBezTo>
                  <a:pt x="5049" y="9193"/>
                  <a:pt x="5063" y="9193"/>
                  <a:pt x="5077" y="9179"/>
                </a:cubicBezTo>
                <a:cubicBezTo>
                  <a:pt x="5119" y="9165"/>
                  <a:pt x="5147" y="9123"/>
                  <a:pt x="5147" y="9081"/>
                </a:cubicBezTo>
                <a:lnTo>
                  <a:pt x="5147" y="9039"/>
                </a:lnTo>
                <a:cubicBezTo>
                  <a:pt x="5147" y="8941"/>
                  <a:pt x="5147" y="8830"/>
                  <a:pt x="5133" y="8732"/>
                </a:cubicBezTo>
                <a:lnTo>
                  <a:pt x="5133" y="8551"/>
                </a:lnTo>
                <a:lnTo>
                  <a:pt x="5133" y="8495"/>
                </a:lnTo>
                <a:cubicBezTo>
                  <a:pt x="5189" y="8495"/>
                  <a:pt x="5217" y="8481"/>
                  <a:pt x="5273" y="8481"/>
                </a:cubicBezTo>
                <a:cubicBezTo>
                  <a:pt x="5510" y="8425"/>
                  <a:pt x="5761" y="8383"/>
                  <a:pt x="5984" y="8272"/>
                </a:cubicBezTo>
                <a:cubicBezTo>
                  <a:pt x="5984" y="8286"/>
                  <a:pt x="5998" y="8286"/>
                  <a:pt x="5998" y="8314"/>
                </a:cubicBezTo>
                <a:cubicBezTo>
                  <a:pt x="6068" y="8453"/>
                  <a:pt x="6165" y="8593"/>
                  <a:pt x="6235" y="8732"/>
                </a:cubicBezTo>
                <a:cubicBezTo>
                  <a:pt x="6258" y="8790"/>
                  <a:pt x="6301" y="8819"/>
                  <a:pt x="6355" y="8819"/>
                </a:cubicBezTo>
                <a:cubicBezTo>
                  <a:pt x="6366" y="8819"/>
                  <a:pt x="6377" y="8818"/>
                  <a:pt x="6389" y="8816"/>
                </a:cubicBezTo>
                <a:cubicBezTo>
                  <a:pt x="6402" y="8816"/>
                  <a:pt x="6416" y="8816"/>
                  <a:pt x="6444" y="8802"/>
                </a:cubicBezTo>
                <a:cubicBezTo>
                  <a:pt x="6528" y="8760"/>
                  <a:pt x="6612" y="8704"/>
                  <a:pt x="6681" y="8676"/>
                </a:cubicBezTo>
                <a:cubicBezTo>
                  <a:pt x="6765" y="8621"/>
                  <a:pt x="6863" y="8593"/>
                  <a:pt x="6933" y="8537"/>
                </a:cubicBezTo>
                <a:cubicBezTo>
                  <a:pt x="7016" y="8481"/>
                  <a:pt x="7030" y="8411"/>
                  <a:pt x="6974" y="8342"/>
                </a:cubicBezTo>
                <a:lnTo>
                  <a:pt x="6933" y="8244"/>
                </a:lnTo>
                <a:cubicBezTo>
                  <a:pt x="6863" y="8118"/>
                  <a:pt x="6807" y="7993"/>
                  <a:pt x="6737" y="7895"/>
                </a:cubicBezTo>
                <a:cubicBezTo>
                  <a:pt x="6863" y="7798"/>
                  <a:pt x="6974" y="7714"/>
                  <a:pt x="7086" y="7616"/>
                </a:cubicBezTo>
                <a:cubicBezTo>
                  <a:pt x="7142" y="7561"/>
                  <a:pt x="7184" y="7519"/>
                  <a:pt x="7239" y="7477"/>
                </a:cubicBezTo>
                <a:cubicBezTo>
                  <a:pt x="7295" y="7421"/>
                  <a:pt x="7351" y="7365"/>
                  <a:pt x="7421" y="7309"/>
                </a:cubicBezTo>
                <a:cubicBezTo>
                  <a:pt x="7435" y="7337"/>
                  <a:pt x="7449" y="7337"/>
                  <a:pt x="7449" y="7351"/>
                </a:cubicBezTo>
                <a:cubicBezTo>
                  <a:pt x="7574" y="7435"/>
                  <a:pt x="7714" y="7547"/>
                  <a:pt x="7839" y="7630"/>
                </a:cubicBezTo>
                <a:cubicBezTo>
                  <a:pt x="7872" y="7657"/>
                  <a:pt x="7905" y="7671"/>
                  <a:pt x="7938" y="7671"/>
                </a:cubicBezTo>
                <a:cubicBezTo>
                  <a:pt x="7975" y="7671"/>
                  <a:pt x="8012" y="7653"/>
                  <a:pt x="8048" y="7616"/>
                </a:cubicBezTo>
                <a:cubicBezTo>
                  <a:pt x="8062" y="7588"/>
                  <a:pt x="8076" y="7561"/>
                  <a:pt x="8090" y="7547"/>
                </a:cubicBezTo>
                <a:cubicBezTo>
                  <a:pt x="8202" y="7407"/>
                  <a:pt x="8299" y="7268"/>
                  <a:pt x="8397" y="7128"/>
                </a:cubicBezTo>
                <a:cubicBezTo>
                  <a:pt x="8425" y="7072"/>
                  <a:pt x="8425" y="7017"/>
                  <a:pt x="8397" y="6961"/>
                </a:cubicBezTo>
                <a:lnTo>
                  <a:pt x="8355" y="6933"/>
                </a:lnTo>
                <a:cubicBezTo>
                  <a:pt x="8286" y="6877"/>
                  <a:pt x="8230" y="6849"/>
                  <a:pt x="8188" y="6793"/>
                </a:cubicBezTo>
                <a:lnTo>
                  <a:pt x="7979" y="6640"/>
                </a:lnTo>
                <a:lnTo>
                  <a:pt x="7937" y="6598"/>
                </a:lnTo>
                <a:cubicBezTo>
                  <a:pt x="7979" y="6542"/>
                  <a:pt x="8007" y="6473"/>
                  <a:pt x="8048" y="6431"/>
                </a:cubicBezTo>
                <a:cubicBezTo>
                  <a:pt x="8062" y="6389"/>
                  <a:pt x="8076" y="6361"/>
                  <a:pt x="8090" y="6333"/>
                </a:cubicBezTo>
                <a:cubicBezTo>
                  <a:pt x="8188" y="6166"/>
                  <a:pt x="8258" y="5984"/>
                  <a:pt x="8299" y="5803"/>
                </a:cubicBezTo>
                <a:cubicBezTo>
                  <a:pt x="8439" y="5831"/>
                  <a:pt x="8578" y="5845"/>
                  <a:pt x="8718" y="5873"/>
                </a:cubicBezTo>
                <a:cubicBezTo>
                  <a:pt x="8760" y="5873"/>
                  <a:pt x="8788" y="5887"/>
                  <a:pt x="8830" y="5887"/>
                </a:cubicBezTo>
                <a:cubicBezTo>
                  <a:pt x="8843" y="5889"/>
                  <a:pt x="8856" y="5890"/>
                  <a:pt x="8868" y="5890"/>
                </a:cubicBezTo>
                <a:cubicBezTo>
                  <a:pt x="8934" y="5890"/>
                  <a:pt x="8985" y="5857"/>
                  <a:pt x="8997" y="5775"/>
                </a:cubicBezTo>
                <a:cubicBezTo>
                  <a:pt x="9025" y="5705"/>
                  <a:pt x="9039" y="5664"/>
                  <a:pt x="9053" y="5594"/>
                </a:cubicBezTo>
                <a:cubicBezTo>
                  <a:pt x="9067" y="5468"/>
                  <a:pt x="9108" y="5343"/>
                  <a:pt x="9122" y="5217"/>
                </a:cubicBezTo>
                <a:lnTo>
                  <a:pt x="9122" y="5106"/>
                </a:lnTo>
                <a:cubicBezTo>
                  <a:pt x="9095" y="5050"/>
                  <a:pt x="9039" y="5008"/>
                  <a:pt x="8969" y="4994"/>
                </a:cubicBezTo>
                <a:cubicBezTo>
                  <a:pt x="8857" y="4980"/>
                  <a:pt x="8760" y="4952"/>
                  <a:pt x="8648" y="4924"/>
                </a:cubicBezTo>
                <a:cubicBezTo>
                  <a:pt x="8578" y="4910"/>
                  <a:pt x="8537" y="4910"/>
                  <a:pt x="8481" y="4896"/>
                </a:cubicBezTo>
                <a:lnTo>
                  <a:pt x="8481" y="4436"/>
                </a:lnTo>
                <a:cubicBezTo>
                  <a:pt x="8481" y="4297"/>
                  <a:pt x="8467" y="4143"/>
                  <a:pt x="8439" y="4004"/>
                </a:cubicBezTo>
                <a:cubicBezTo>
                  <a:pt x="8606" y="3948"/>
                  <a:pt x="8774" y="3906"/>
                  <a:pt x="8927" y="3864"/>
                </a:cubicBezTo>
                <a:cubicBezTo>
                  <a:pt x="8997" y="3850"/>
                  <a:pt x="9039" y="3808"/>
                  <a:pt x="9067" y="3753"/>
                </a:cubicBezTo>
                <a:lnTo>
                  <a:pt x="9067" y="3669"/>
                </a:lnTo>
                <a:cubicBezTo>
                  <a:pt x="9053" y="3627"/>
                  <a:pt x="9053" y="3613"/>
                  <a:pt x="9053" y="3585"/>
                </a:cubicBezTo>
                <a:cubicBezTo>
                  <a:pt x="9011" y="3501"/>
                  <a:pt x="8997" y="3390"/>
                  <a:pt x="8969" y="3306"/>
                </a:cubicBezTo>
                <a:cubicBezTo>
                  <a:pt x="8941" y="3250"/>
                  <a:pt x="8927" y="3181"/>
                  <a:pt x="8913" y="3125"/>
                </a:cubicBezTo>
                <a:cubicBezTo>
                  <a:pt x="8902" y="3055"/>
                  <a:pt x="8851" y="3024"/>
                  <a:pt x="8785" y="3024"/>
                </a:cubicBezTo>
                <a:cubicBezTo>
                  <a:pt x="8773" y="3024"/>
                  <a:pt x="8759" y="3025"/>
                  <a:pt x="8746" y="3027"/>
                </a:cubicBezTo>
                <a:cubicBezTo>
                  <a:pt x="8578" y="3055"/>
                  <a:pt x="8425" y="3111"/>
                  <a:pt x="8272" y="3139"/>
                </a:cubicBezTo>
                <a:cubicBezTo>
                  <a:pt x="8259" y="3147"/>
                  <a:pt x="8249" y="3150"/>
                  <a:pt x="8241" y="3150"/>
                </a:cubicBezTo>
                <a:cubicBezTo>
                  <a:pt x="8222" y="3150"/>
                  <a:pt x="8212" y="3131"/>
                  <a:pt x="8202" y="3111"/>
                </a:cubicBezTo>
                <a:cubicBezTo>
                  <a:pt x="8132" y="2957"/>
                  <a:pt x="8048" y="2776"/>
                  <a:pt x="7979" y="2623"/>
                </a:cubicBezTo>
                <a:lnTo>
                  <a:pt x="7811" y="2358"/>
                </a:lnTo>
                <a:lnTo>
                  <a:pt x="7853" y="2330"/>
                </a:lnTo>
                <a:cubicBezTo>
                  <a:pt x="7979" y="2218"/>
                  <a:pt x="8090" y="2121"/>
                  <a:pt x="8216" y="1995"/>
                </a:cubicBezTo>
                <a:cubicBezTo>
                  <a:pt x="8286" y="1939"/>
                  <a:pt x="8286" y="1869"/>
                  <a:pt x="8230" y="1800"/>
                </a:cubicBezTo>
                <a:cubicBezTo>
                  <a:pt x="8202" y="1744"/>
                  <a:pt x="8146" y="1702"/>
                  <a:pt x="8118" y="1660"/>
                </a:cubicBezTo>
                <a:lnTo>
                  <a:pt x="7853" y="1353"/>
                </a:lnTo>
                <a:cubicBezTo>
                  <a:pt x="7827" y="1320"/>
                  <a:pt x="7794" y="1306"/>
                  <a:pt x="7761" y="1306"/>
                </a:cubicBezTo>
                <a:cubicBezTo>
                  <a:pt x="7724" y="1306"/>
                  <a:pt x="7687" y="1324"/>
                  <a:pt x="7658" y="1353"/>
                </a:cubicBezTo>
                <a:lnTo>
                  <a:pt x="7351" y="1604"/>
                </a:lnTo>
                <a:cubicBezTo>
                  <a:pt x="7309" y="1646"/>
                  <a:pt x="7281" y="1660"/>
                  <a:pt x="7239" y="1702"/>
                </a:cubicBezTo>
                <a:cubicBezTo>
                  <a:pt x="7016" y="1493"/>
                  <a:pt x="6793" y="1312"/>
                  <a:pt x="6528" y="1172"/>
                </a:cubicBezTo>
                <a:cubicBezTo>
                  <a:pt x="6528" y="1158"/>
                  <a:pt x="6542" y="1144"/>
                  <a:pt x="6542" y="1144"/>
                </a:cubicBezTo>
                <a:cubicBezTo>
                  <a:pt x="6612" y="1005"/>
                  <a:pt x="6667" y="837"/>
                  <a:pt x="6737" y="698"/>
                </a:cubicBezTo>
                <a:cubicBezTo>
                  <a:pt x="6765" y="614"/>
                  <a:pt x="6751" y="544"/>
                  <a:pt x="6667" y="489"/>
                </a:cubicBezTo>
                <a:cubicBezTo>
                  <a:pt x="6584" y="447"/>
                  <a:pt x="6472" y="405"/>
                  <a:pt x="6389" y="349"/>
                </a:cubicBezTo>
                <a:cubicBezTo>
                  <a:pt x="6305" y="321"/>
                  <a:pt x="6235" y="279"/>
                  <a:pt x="6137" y="265"/>
                </a:cubicBezTo>
                <a:cubicBezTo>
                  <a:pt x="6117" y="258"/>
                  <a:pt x="6096" y="255"/>
                  <a:pt x="6078" y="255"/>
                </a:cubicBezTo>
                <a:cubicBezTo>
                  <a:pt x="6021" y="255"/>
                  <a:pt x="5977" y="286"/>
                  <a:pt x="5956" y="349"/>
                </a:cubicBezTo>
                <a:cubicBezTo>
                  <a:pt x="5886" y="489"/>
                  <a:pt x="5831" y="656"/>
                  <a:pt x="5761" y="795"/>
                </a:cubicBezTo>
                <a:cubicBezTo>
                  <a:pt x="5751" y="816"/>
                  <a:pt x="5733" y="829"/>
                  <a:pt x="5713" y="829"/>
                </a:cubicBezTo>
                <a:cubicBezTo>
                  <a:pt x="5706" y="829"/>
                  <a:pt x="5699" y="827"/>
                  <a:pt x="5691" y="823"/>
                </a:cubicBezTo>
                <a:cubicBezTo>
                  <a:pt x="5426" y="754"/>
                  <a:pt x="5161" y="698"/>
                  <a:pt x="4910" y="684"/>
                </a:cubicBezTo>
                <a:cubicBezTo>
                  <a:pt x="4868" y="684"/>
                  <a:pt x="4868" y="670"/>
                  <a:pt x="4854" y="628"/>
                </a:cubicBezTo>
                <a:cubicBezTo>
                  <a:pt x="4854" y="475"/>
                  <a:pt x="4840" y="307"/>
                  <a:pt x="4840" y="140"/>
                </a:cubicBezTo>
                <a:cubicBezTo>
                  <a:pt x="4840" y="56"/>
                  <a:pt x="4784" y="0"/>
                  <a:pt x="470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47" name="Google Shape;947;p156"/>
          <p:cNvPicPr preferRelativeResize="0"/>
          <p:nvPr/>
        </p:nvPicPr>
        <p:blipFill rotWithShape="1">
          <a:blip r:embed="rId3">
            <a:alphaModFix/>
          </a:blip>
          <a:srcRect b="0" l="0" r="0" t="0"/>
          <a:stretch/>
        </p:blipFill>
        <p:spPr>
          <a:xfrm>
            <a:off x="3638275" y="2472906"/>
            <a:ext cx="1265650" cy="1170744"/>
          </a:xfrm>
          <a:prstGeom prst="rect">
            <a:avLst/>
          </a:prstGeom>
          <a:noFill/>
          <a:ln>
            <a:noFill/>
          </a:ln>
        </p:spPr>
      </p:pic>
      <p:sp>
        <p:nvSpPr>
          <p:cNvPr id="948" name="Google Shape;948;p156"/>
          <p:cNvSpPr txBox="1"/>
          <p:nvPr/>
        </p:nvSpPr>
        <p:spPr>
          <a:xfrm>
            <a:off x="-180250" y="3517775"/>
            <a:ext cx="3000000" cy="9801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2400"/>
              <a:buFont typeface="Arial"/>
              <a:buNone/>
            </a:pPr>
            <a:r>
              <a:rPr b="0" i="0" lang="en" sz="2400" u="none" cap="none" strike="noStrike">
                <a:solidFill>
                  <a:srgbClr val="434343"/>
                </a:solidFill>
                <a:latin typeface="Raleway"/>
                <a:ea typeface="Raleway"/>
                <a:cs typeface="Raleway"/>
                <a:sym typeface="Raleway"/>
              </a:rPr>
              <a:t>What do I need</a:t>
            </a:r>
            <a:endParaRPr b="0" i="0" sz="2400" u="none" cap="none" strike="noStrike">
              <a:solidFill>
                <a:srgbClr val="434343"/>
              </a:solidFill>
              <a:latin typeface="Raleway"/>
              <a:ea typeface="Raleway"/>
              <a:cs typeface="Raleway"/>
              <a:sym typeface="Raleway"/>
            </a:endParaRPr>
          </a:p>
          <a:p>
            <a:pPr indent="0" lvl="0" marL="0" marR="0" rtl="0" algn="r">
              <a:lnSpc>
                <a:spcPct val="115000"/>
              </a:lnSpc>
              <a:spcBef>
                <a:spcPts val="0"/>
              </a:spcBef>
              <a:spcAft>
                <a:spcPts val="0"/>
              </a:spcAft>
              <a:buClr>
                <a:srgbClr val="000000"/>
              </a:buClr>
              <a:buSzPts val="2400"/>
              <a:buFont typeface="Arial"/>
              <a:buNone/>
            </a:pPr>
            <a:r>
              <a:rPr b="0" i="0" lang="en" sz="2400" u="none" cap="none" strike="noStrike">
                <a:solidFill>
                  <a:srgbClr val="434343"/>
                </a:solidFill>
                <a:latin typeface="Raleway"/>
                <a:ea typeface="Raleway"/>
                <a:cs typeface="Raleway"/>
                <a:sym typeface="Raleway"/>
              </a:rPr>
              <a:t> to learn?</a:t>
            </a:r>
            <a:endParaRPr b="0" i="0" sz="1400" u="none" cap="none" strike="noStrike">
              <a:solidFill>
                <a:srgbClr val="000000"/>
              </a:solidFill>
              <a:latin typeface="Arial"/>
              <a:ea typeface="Arial"/>
              <a:cs typeface="Arial"/>
              <a:sym typeface="Arial"/>
            </a:endParaRPr>
          </a:p>
        </p:txBody>
      </p:sp>
      <p:sp>
        <p:nvSpPr>
          <p:cNvPr id="949" name="Google Shape;949;p156"/>
          <p:cNvSpPr txBox="1"/>
          <p:nvPr/>
        </p:nvSpPr>
        <p:spPr>
          <a:xfrm>
            <a:off x="6037375" y="2046375"/>
            <a:ext cx="3000000" cy="865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0" i="0" lang="en" sz="2400" u="none" cap="none" strike="noStrike">
                <a:solidFill>
                  <a:srgbClr val="434343"/>
                </a:solidFill>
                <a:latin typeface="Raleway"/>
                <a:ea typeface="Raleway"/>
                <a:cs typeface="Raleway"/>
                <a:sym typeface="Raleway"/>
              </a:rPr>
              <a:t>Who can I influence?</a:t>
            </a:r>
            <a:endParaRPr b="0" i="0" sz="1400" u="none" cap="none" strike="noStrike">
              <a:solidFill>
                <a:srgbClr val="000000"/>
              </a:solidFill>
              <a:latin typeface="Arial"/>
              <a:ea typeface="Arial"/>
              <a:cs typeface="Arial"/>
              <a:sym typeface="Arial"/>
            </a:endParaRPr>
          </a:p>
        </p:txBody>
      </p:sp>
      <p:sp>
        <p:nvSpPr>
          <p:cNvPr id="950" name="Google Shape;950;p156"/>
          <p:cNvSpPr txBox="1"/>
          <p:nvPr/>
        </p:nvSpPr>
        <p:spPr>
          <a:xfrm>
            <a:off x="5913925" y="3517775"/>
            <a:ext cx="3000000" cy="980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0" i="0" lang="en" sz="2400" u="none" cap="none" strike="noStrike">
                <a:solidFill>
                  <a:srgbClr val="434343"/>
                </a:solidFill>
                <a:latin typeface="Raleway"/>
                <a:ea typeface="Raleway"/>
                <a:cs typeface="Raleway"/>
                <a:sym typeface="Raleway"/>
              </a:rPr>
              <a:t>How can I make </a:t>
            </a:r>
            <a:endParaRPr b="0" i="0" sz="2400" u="none" cap="none" strike="noStrike">
              <a:solidFill>
                <a:srgbClr val="434343"/>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400"/>
              <a:buFont typeface="Arial"/>
              <a:buNone/>
            </a:pPr>
            <a:r>
              <a:rPr b="0" i="0" lang="en" sz="2400" u="none" cap="none" strike="noStrike">
                <a:solidFill>
                  <a:srgbClr val="434343"/>
                </a:solidFill>
                <a:latin typeface="Raleway"/>
                <a:ea typeface="Raleway"/>
                <a:cs typeface="Raleway"/>
                <a:sym typeface="Raleway"/>
              </a:rPr>
              <a:t>the biggest impact?</a:t>
            </a:r>
            <a:endParaRPr b="0" i="0" sz="1400" u="none" cap="none" strike="noStrike">
              <a:solidFill>
                <a:srgbClr val="000000"/>
              </a:solidFill>
              <a:latin typeface="Arial"/>
              <a:ea typeface="Arial"/>
              <a:cs typeface="Arial"/>
              <a:sym typeface="Arial"/>
            </a:endParaRPr>
          </a:p>
        </p:txBody>
      </p:sp>
      <p:sp>
        <p:nvSpPr>
          <p:cNvPr id="951" name="Google Shape;951;p156"/>
          <p:cNvSpPr txBox="1"/>
          <p:nvPr/>
        </p:nvSpPr>
        <p:spPr>
          <a:xfrm>
            <a:off x="748175" y="849925"/>
            <a:ext cx="5187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2600" u="none" cap="none" strike="noStrike">
                <a:solidFill>
                  <a:srgbClr val="45818E"/>
                </a:solidFill>
                <a:latin typeface="Raleway"/>
                <a:ea typeface="Raleway"/>
                <a:cs typeface="Raleway"/>
                <a:sym typeface="Raleway"/>
              </a:rPr>
              <a:t>Things to Consider</a:t>
            </a:r>
            <a:endParaRPr b="1" i="0" sz="2600" u="none" cap="none" strike="noStrike">
              <a:solidFill>
                <a:srgbClr val="45818E"/>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cxnSp>
        <p:nvCxnSpPr>
          <p:cNvPr id="952" name="Google Shape;952;p156"/>
          <p:cNvCxnSpPr/>
          <p:nvPr/>
        </p:nvCxnSpPr>
        <p:spPr>
          <a:xfrm flipH="1" rot="-5400000">
            <a:off x="2027413" y="3237075"/>
            <a:ext cx="1547100" cy="600"/>
          </a:xfrm>
          <a:prstGeom prst="bentConnector3">
            <a:avLst>
              <a:gd fmla="val 0" name="adj1"/>
            </a:avLst>
          </a:prstGeom>
          <a:noFill/>
          <a:ln cap="flat" cmpd="sng" w="19050">
            <a:solidFill>
              <a:srgbClr val="45818E"/>
            </a:solidFill>
            <a:prstDash val="solid"/>
            <a:round/>
            <a:headEnd len="sm" w="sm" type="none"/>
            <a:tailEnd len="sm" w="sm" type="none"/>
          </a:ln>
        </p:spPr>
      </p:cxnSp>
      <p:cxnSp>
        <p:nvCxnSpPr>
          <p:cNvPr id="953" name="Google Shape;953;p156"/>
          <p:cNvCxnSpPr/>
          <p:nvPr/>
        </p:nvCxnSpPr>
        <p:spPr>
          <a:xfrm flipH="1" rot="-5400000">
            <a:off x="5140700" y="3246150"/>
            <a:ext cx="1547100" cy="600"/>
          </a:xfrm>
          <a:prstGeom prst="bentConnector3">
            <a:avLst>
              <a:gd fmla="val 0" name="adj1"/>
            </a:avLst>
          </a:prstGeom>
          <a:noFill/>
          <a:ln cap="flat" cmpd="sng" w="19050">
            <a:solidFill>
              <a:srgbClr val="45818E"/>
            </a:solidFill>
            <a:prstDash val="solid"/>
            <a:round/>
            <a:headEnd len="sm" w="sm" type="none"/>
            <a:tailEnd len="sm" w="sm" type="none"/>
          </a:ln>
        </p:spPr>
      </p:cxnSp>
      <p:sp>
        <p:nvSpPr>
          <p:cNvPr id="954" name="Google Shape;954;p156"/>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a:t>
            </a:r>
            <a:endParaRPr i="1" sz="9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157"/>
          <p:cNvSpPr txBox="1"/>
          <p:nvPr>
            <p:ph type="title"/>
          </p:nvPr>
        </p:nvSpPr>
        <p:spPr>
          <a:xfrm>
            <a:off x="636450" y="465950"/>
            <a:ext cx="70683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3A81BA"/>
                </a:solidFill>
              </a:rPr>
              <a:t>How Influence Drives Change</a:t>
            </a:r>
            <a:endParaRPr b="1">
              <a:solidFill>
                <a:srgbClr val="3A81BA"/>
              </a:solidFill>
            </a:endParaRPr>
          </a:p>
        </p:txBody>
      </p:sp>
      <p:sp>
        <p:nvSpPr>
          <p:cNvPr id="960" name="Google Shape;960;p157"/>
          <p:cNvSpPr txBox="1"/>
          <p:nvPr>
            <p:ph idx="1" type="body"/>
          </p:nvPr>
        </p:nvSpPr>
        <p:spPr>
          <a:xfrm>
            <a:off x="636450" y="1274500"/>
            <a:ext cx="7904100" cy="3440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961" name="Google Shape;961;p157"/>
          <p:cNvSpPr txBox="1"/>
          <p:nvPr/>
        </p:nvSpPr>
        <p:spPr>
          <a:xfrm>
            <a:off x="636450" y="760625"/>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lang="en" sz="2000">
                <a:solidFill>
                  <a:schemeClr val="dk1"/>
                </a:solidFill>
              </a:rPr>
              <a:t>How are you influenced?  </a:t>
            </a:r>
            <a:r>
              <a:rPr b="0" i="0" lang="en" sz="2000" u="none" cap="none" strike="noStrike">
                <a:solidFill>
                  <a:schemeClr val="dk1"/>
                </a:solidFill>
                <a:latin typeface="Arial"/>
                <a:ea typeface="Arial"/>
                <a:cs typeface="Arial"/>
                <a:sym typeface="Arial"/>
              </a:rPr>
              <a:t> </a:t>
            </a:r>
            <a:endParaRPr b="0" i="0" sz="2100" u="none" cap="none" strike="noStrike">
              <a:solidFill>
                <a:srgbClr val="000000"/>
              </a:solidFill>
              <a:latin typeface="Inter Light"/>
              <a:ea typeface="Inter Light"/>
              <a:cs typeface="Inter Light"/>
              <a:sym typeface="Inter Light"/>
            </a:endParaRPr>
          </a:p>
        </p:txBody>
      </p:sp>
      <p:sp>
        <p:nvSpPr>
          <p:cNvPr id="962" name="Google Shape;962;p157"/>
          <p:cNvSpPr txBox="1"/>
          <p:nvPr/>
        </p:nvSpPr>
        <p:spPr>
          <a:xfrm>
            <a:off x="820575" y="4715200"/>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158"/>
          <p:cNvSpPr txBox="1"/>
          <p:nvPr>
            <p:ph type="title"/>
          </p:nvPr>
        </p:nvSpPr>
        <p:spPr>
          <a:xfrm>
            <a:off x="636450" y="465950"/>
            <a:ext cx="70683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3A81BA"/>
                </a:solidFill>
              </a:rPr>
              <a:t>How In</a:t>
            </a:r>
            <a:r>
              <a:rPr b="1" lang="en">
                <a:solidFill>
                  <a:srgbClr val="3A81BA"/>
                </a:solidFill>
              </a:rPr>
              <a:t>fluence Drives Change</a:t>
            </a:r>
            <a:endParaRPr b="1">
              <a:solidFill>
                <a:srgbClr val="3A81BA"/>
              </a:solidFill>
            </a:endParaRPr>
          </a:p>
        </p:txBody>
      </p:sp>
      <p:sp>
        <p:nvSpPr>
          <p:cNvPr id="968" name="Google Shape;968;p158"/>
          <p:cNvSpPr txBox="1"/>
          <p:nvPr>
            <p:ph idx="1" type="body"/>
          </p:nvPr>
        </p:nvSpPr>
        <p:spPr>
          <a:xfrm>
            <a:off x="636450" y="1235400"/>
            <a:ext cx="7904100" cy="3440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969" name="Google Shape;969;p158"/>
          <p:cNvSpPr txBox="1"/>
          <p:nvPr/>
        </p:nvSpPr>
        <p:spPr>
          <a:xfrm>
            <a:off x="636450" y="79970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lang="en" sz="2000">
                <a:solidFill>
                  <a:schemeClr val="dk1"/>
                </a:solidFill>
              </a:rPr>
              <a:t>How do you influence others?  </a:t>
            </a:r>
            <a:r>
              <a:rPr b="0" i="0" lang="en" sz="2000" u="none" cap="none" strike="noStrike">
                <a:solidFill>
                  <a:schemeClr val="dk1"/>
                </a:solidFill>
                <a:latin typeface="Arial"/>
                <a:ea typeface="Arial"/>
                <a:cs typeface="Arial"/>
                <a:sym typeface="Arial"/>
              </a:rPr>
              <a:t> </a:t>
            </a:r>
            <a:endParaRPr b="0" i="0" sz="2100" u="none" cap="none" strike="noStrike">
              <a:solidFill>
                <a:srgbClr val="000000"/>
              </a:solidFill>
              <a:latin typeface="Inter Light"/>
              <a:ea typeface="Inter Light"/>
              <a:cs typeface="Inter Light"/>
              <a:sym typeface="Inter Light"/>
            </a:endParaRPr>
          </a:p>
        </p:txBody>
      </p:sp>
      <p:sp>
        <p:nvSpPr>
          <p:cNvPr id="970" name="Google Shape;970;p158"/>
          <p:cNvSpPr txBox="1"/>
          <p:nvPr/>
        </p:nvSpPr>
        <p:spPr>
          <a:xfrm>
            <a:off x="820575" y="472362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2"/>
            </a:gs>
            <a:gs pos="83000">
              <a:schemeClr val="accent5"/>
            </a:gs>
            <a:gs pos="100000">
              <a:srgbClr val="D79F95"/>
            </a:gs>
          </a:gsLst>
          <a:lin ang="5400700" scaled="0"/>
        </a:gradFill>
      </p:bgPr>
    </p:bg>
    <p:spTree>
      <p:nvGrpSpPr>
        <p:cNvPr id="974" name="Shape 974"/>
        <p:cNvGrpSpPr/>
        <p:nvPr/>
      </p:nvGrpSpPr>
      <p:grpSpPr>
        <a:xfrm>
          <a:off x="0" y="0"/>
          <a:ext cx="0" cy="0"/>
          <a:chOff x="0" y="0"/>
          <a:chExt cx="0" cy="0"/>
        </a:xfrm>
      </p:grpSpPr>
      <p:sp>
        <p:nvSpPr>
          <p:cNvPr id="975" name="Google Shape;975;p159"/>
          <p:cNvSpPr txBox="1"/>
          <p:nvPr>
            <p:ph type="ctrTitle"/>
          </p:nvPr>
        </p:nvSpPr>
        <p:spPr>
          <a:xfrm>
            <a:off x="2958800" y="2709175"/>
            <a:ext cx="6156300" cy="5379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4000"/>
              <a:buNone/>
            </a:pPr>
            <a:r>
              <a:rPr lang="en" sz="2800">
                <a:latin typeface="Raleway"/>
                <a:ea typeface="Raleway"/>
                <a:cs typeface="Raleway"/>
                <a:sym typeface="Raleway"/>
              </a:rPr>
              <a:t>Building Capacity &amp; Its Components</a:t>
            </a:r>
            <a:endParaRPr sz="2800">
              <a:latin typeface="Raleway"/>
              <a:ea typeface="Raleway"/>
              <a:cs typeface="Raleway"/>
              <a:sym typeface="Raleway"/>
            </a:endParaRPr>
          </a:p>
        </p:txBody>
      </p:sp>
      <p:sp>
        <p:nvSpPr>
          <p:cNvPr id="976" name="Google Shape;976;p159"/>
          <p:cNvSpPr txBox="1"/>
          <p:nvPr>
            <p:ph idx="1" type="subTitle"/>
          </p:nvPr>
        </p:nvSpPr>
        <p:spPr>
          <a:xfrm>
            <a:off x="3428125" y="3396325"/>
            <a:ext cx="5390400" cy="34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600"/>
              </a:spcAft>
              <a:buSzPts val="2000"/>
              <a:buNone/>
            </a:pPr>
            <a:r>
              <a:rPr lang="en" sz="2800">
                <a:solidFill>
                  <a:srgbClr val="741B47"/>
                </a:solidFill>
                <a:latin typeface="Times New Roman"/>
                <a:ea typeface="Times New Roman"/>
                <a:cs typeface="Times New Roman"/>
                <a:sym typeface="Times New Roman"/>
              </a:rPr>
              <a:t>What to consider and where to start </a:t>
            </a:r>
            <a:endParaRPr sz="2800">
              <a:solidFill>
                <a:srgbClr val="741B47"/>
              </a:solidFill>
              <a:latin typeface="Times New Roman"/>
              <a:ea typeface="Times New Roman"/>
              <a:cs typeface="Times New Roman"/>
              <a:sym typeface="Times New Roman"/>
            </a:endParaRPr>
          </a:p>
        </p:txBody>
      </p:sp>
      <p:sp>
        <p:nvSpPr>
          <p:cNvPr id="977" name="Google Shape;977;p159"/>
          <p:cNvSpPr/>
          <p:nvPr/>
        </p:nvSpPr>
        <p:spPr>
          <a:xfrm>
            <a:off x="1127075" y="1455575"/>
            <a:ext cx="1786675" cy="2837319"/>
          </a:xfrm>
          <a:prstGeom prst="rect">
            <a:avLst/>
          </a:prstGeom>
        </p:spPr>
        <p:txBody>
          <a:bodyPr>
            <a:prstTxWarp prst="textPlain"/>
          </a:bodyPr>
          <a:lstStyle/>
          <a:p>
            <a:pPr lvl="0" algn="ctr"/>
            <a:r>
              <a:rPr b="1" i="0">
                <a:ln>
                  <a:noFill/>
                </a:ln>
                <a:solidFill>
                  <a:schemeClr val="lt1"/>
                </a:solidFill>
                <a:latin typeface="Encode Sans Semi Condensed"/>
              </a:rPr>
              <a:t>2</a:t>
            </a:r>
          </a:p>
        </p:txBody>
      </p:sp>
      <p:sp>
        <p:nvSpPr>
          <p:cNvPr id="978" name="Google Shape;978;p159"/>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a:t>
            </a:r>
            <a:endParaRPr i="1" sz="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pic>
        <p:nvPicPr>
          <p:cNvPr id="820" name="Google Shape;820;p142"/>
          <p:cNvPicPr preferRelativeResize="0"/>
          <p:nvPr/>
        </p:nvPicPr>
        <p:blipFill rotWithShape="1">
          <a:blip r:embed="rId3">
            <a:alphaModFix/>
          </a:blip>
          <a:srcRect b="8855" l="0" r="0" t="8847"/>
          <a:stretch/>
        </p:blipFill>
        <p:spPr>
          <a:xfrm>
            <a:off x="4287609" y="0"/>
            <a:ext cx="4423306" cy="4164772"/>
          </a:xfrm>
          <a:custGeom>
            <a:rect b="b" l="l" r="r" t="t"/>
            <a:pathLst>
              <a:path extrusionOk="0" h="21096" w="20674">
                <a:moveTo>
                  <a:pt x="5071" y="0"/>
                </a:moveTo>
                <a:cubicBezTo>
                  <a:pt x="4077" y="1153"/>
                  <a:pt x="3282" y="3014"/>
                  <a:pt x="2142" y="5678"/>
                </a:cubicBezTo>
                <a:cubicBezTo>
                  <a:pt x="468" y="9588"/>
                  <a:pt x="-463" y="11762"/>
                  <a:pt x="233" y="13843"/>
                </a:cubicBezTo>
                <a:cubicBezTo>
                  <a:pt x="928" y="15925"/>
                  <a:pt x="2924" y="16940"/>
                  <a:pt x="6515" y="18764"/>
                </a:cubicBezTo>
                <a:cubicBezTo>
                  <a:pt x="10105" y="20588"/>
                  <a:pt x="12105" y="21600"/>
                  <a:pt x="14012" y="20843"/>
                </a:cubicBezTo>
                <a:cubicBezTo>
                  <a:pt x="15919" y="20086"/>
                  <a:pt x="16855" y="17911"/>
                  <a:pt x="18529" y="14000"/>
                </a:cubicBezTo>
                <a:cubicBezTo>
                  <a:pt x="20203" y="10089"/>
                  <a:pt x="21137" y="7915"/>
                  <a:pt x="20443" y="5834"/>
                </a:cubicBezTo>
                <a:cubicBezTo>
                  <a:pt x="19749" y="3753"/>
                  <a:pt x="17748" y="2738"/>
                  <a:pt x="14156" y="913"/>
                </a:cubicBezTo>
                <a:cubicBezTo>
                  <a:pt x="13500" y="577"/>
                  <a:pt x="12898" y="273"/>
                  <a:pt x="12340" y="0"/>
                </a:cubicBezTo>
                <a:lnTo>
                  <a:pt x="5071" y="0"/>
                </a:lnTo>
                <a:close/>
              </a:path>
            </a:pathLst>
          </a:custGeom>
          <a:noFill/>
          <a:ln>
            <a:noFill/>
          </a:ln>
        </p:spPr>
      </p:pic>
      <p:sp>
        <p:nvSpPr>
          <p:cNvPr id="821" name="Google Shape;821;p142"/>
          <p:cNvSpPr txBox="1"/>
          <p:nvPr>
            <p:ph idx="4294967295" type="ctrTitle"/>
          </p:nvPr>
        </p:nvSpPr>
        <p:spPr>
          <a:xfrm>
            <a:off x="838200" y="1948625"/>
            <a:ext cx="3008700" cy="755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2600"/>
              <a:buFont typeface="Encode Sans Semi Condensed"/>
              <a:buNone/>
            </a:pPr>
            <a:r>
              <a:rPr b="0" i="0" lang="en" sz="8700" u="none" cap="none" strike="noStrike">
                <a:solidFill>
                  <a:schemeClr val="dk1"/>
                </a:solidFill>
                <a:latin typeface="Encode Sans Semi Condensed SemiBold"/>
                <a:ea typeface="Encode Sans Semi Condensed SemiBold"/>
                <a:cs typeface="Encode Sans Semi Condensed SemiBold"/>
                <a:sym typeface="Encode Sans Semi Condensed SemiBold"/>
              </a:rPr>
              <a:t>Hello!</a:t>
            </a:r>
            <a:endParaRPr b="0" i="0" sz="8700" u="none" cap="none" strike="noStrike">
              <a:solidFill>
                <a:schemeClr val="dk1"/>
              </a:solidFill>
              <a:latin typeface="Encode Sans Semi Condensed SemiBold"/>
              <a:ea typeface="Encode Sans Semi Condensed SemiBold"/>
              <a:cs typeface="Encode Sans Semi Condensed SemiBold"/>
              <a:sym typeface="Encode Sans Semi Condensed SemiBold"/>
            </a:endParaRPr>
          </a:p>
        </p:txBody>
      </p:sp>
      <p:sp>
        <p:nvSpPr>
          <p:cNvPr id="822" name="Google Shape;822;p142"/>
          <p:cNvSpPr txBox="1"/>
          <p:nvPr>
            <p:ph idx="4294967295" type="subTitle"/>
          </p:nvPr>
        </p:nvSpPr>
        <p:spPr>
          <a:xfrm>
            <a:off x="914400" y="3332496"/>
            <a:ext cx="4306800" cy="94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5"/>
              </a:buClr>
              <a:buSzPts val="2000"/>
              <a:buFont typeface="Karla Light"/>
              <a:buNone/>
            </a:pPr>
            <a:r>
              <a:rPr b="1" i="0" lang="en" sz="1800" u="none" cap="none" strike="noStrike">
                <a:solidFill>
                  <a:schemeClr val="dk1"/>
                </a:solidFill>
                <a:latin typeface="Raleway"/>
                <a:ea typeface="Raleway"/>
                <a:cs typeface="Raleway"/>
                <a:sym typeface="Raleway"/>
              </a:rPr>
              <a:t>Marlene Cummings, MA, CCC-SLP</a:t>
            </a:r>
            <a:endParaRPr b="1" i="0" sz="1800" u="none" cap="none" strike="noStrike">
              <a:solidFill>
                <a:schemeClr val="dk1"/>
              </a:solidFill>
              <a:latin typeface="Raleway"/>
              <a:ea typeface="Raleway"/>
              <a:cs typeface="Raleway"/>
              <a:sym typeface="Raleway"/>
            </a:endParaRPr>
          </a:p>
          <a:p>
            <a:pPr indent="0" lvl="0" marL="0" marR="0" rtl="0" algn="l">
              <a:lnSpc>
                <a:spcPct val="100000"/>
              </a:lnSpc>
              <a:spcBef>
                <a:spcPts val="600"/>
              </a:spcBef>
              <a:spcAft>
                <a:spcPts val="0"/>
              </a:spcAft>
              <a:buClr>
                <a:schemeClr val="accent5"/>
              </a:buClr>
              <a:buSzPts val="2000"/>
              <a:buFont typeface="Karla Light"/>
              <a:buNone/>
            </a:pPr>
            <a:r>
              <a:rPr b="0" i="0" lang="en" sz="1800" u="none" cap="none" strike="noStrike">
                <a:solidFill>
                  <a:srgbClr val="3A81BA"/>
                </a:solidFill>
                <a:latin typeface="Raleway"/>
                <a:ea typeface="Raleway"/>
                <a:cs typeface="Raleway"/>
                <a:sym typeface="Raleway"/>
              </a:rPr>
              <a:t>Speech-Language Pathologist</a:t>
            </a:r>
            <a:endParaRPr b="0" i="0" sz="1800" u="none" cap="none" strike="noStrike">
              <a:solidFill>
                <a:srgbClr val="3A81BA"/>
              </a:solidFill>
              <a:latin typeface="Raleway"/>
              <a:ea typeface="Raleway"/>
              <a:cs typeface="Raleway"/>
              <a:sym typeface="Raleway"/>
            </a:endParaRPr>
          </a:p>
          <a:p>
            <a:pPr indent="0" lvl="0" marL="0" marR="0" rtl="0" algn="l">
              <a:lnSpc>
                <a:spcPct val="100000"/>
              </a:lnSpc>
              <a:spcBef>
                <a:spcPts val="0"/>
              </a:spcBef>
              <a:spcAft>
                <a:spcPts val="0"/>
              </a:spcAft>
              <a:buClr>
                <a:schemeClr val="accent5"/>
              </a:buClr>
              <a:buSzPts val="2000"/>
              <a:buFont typeface="Karla Light"/>
              <a:buNone/>
            </a:pPr>
            <a:r>
              <a:rPr b="0" i="0" lang="en" sz="1800" u="none" cap="none" strike="noStrike">
                <a:solidFill>
                  <a:srgbClr val="3A81BA"/>
                </a:solidFill>
                <a:latin typeface="Raleway"/>
                <a:ea typeface="Raleway"/>
                <a:cs typeface="Raleway"/>
                <a:sym typeface="Raleway"/>
              </a:rPr>
              <a:t>AAC Consultant - MRC Communications</a:t>
            </a:r>
            <a:endParaRPr b="0" i="0" sz="1800" u="none" cap="none" strike="noStrike">
              <a:solidFill>
                <a:srgbClr val="3A81BA"/>
              </a:solidFill>
              <a:latin typeface="Raleway"/>
              <a:ea typeface="Raleway"/>
              <a:cs typeface="Raleway"/>
              <a:sym typeface="Raleway"/>
            </a:endParaRPr>
          </a:p>
          <a:p>
            <a:pPr indent="0" lvl="0" marL="0" marR="0" rtl="0" algn="l">
              <a:lnSpc>
                <a:spcPct val="100000"/>
              </a:lnSpc>
              <a:spcBef>
                <a:spcPts val="0"/>
              </a:spcBef>
              <a:spcAft>
                <a:spcPts val="0"/>
              </a:spcAft>
              <a:buClr>
                <a:schemeClr val="accent5"/>
              </a:buClr>
              <a:buSzPts val="2000"/>
              <a:buFont typeface="Karla Light"/>
              <a:buNone/>
            </a:pPr>
            <a:r>
              <a:rPr b="0" i="0" lang="en" sz="1800" u="none" cap="none" strike="noStrike">
                <a:solidFill>
                  <a:srgbClr val="3A81BA"/>
                </a:solidFill>
                <a:latin typeface="Raleway"/>
                <a:ea typeface="Raleway"/>
                <a:cs typeface="Raleway"/>
                <a:sym typeface="Raleway"/>
              </a:rPr>
              <a:t>mkrcummings@icloud.com</a:t>
            </a:r>
            <a:endParaRPr b="0" i="0" sz="1800" u="none" cap="none" strike="noStrike">
              <a:solidFill>
                <a:srgbClr val="3A81BA"/>
              </a:solidFill>
              <a:latin typeface="Raleway"/>
              <a:ea typeface="Raleway"/>
              <a:cs typeface="Raleway"/>
              <a:sym typeface="Raleway"/>
            </a:endParaRPr>
          </a:p>
          <a:p>
            <a:pPr indent="0" lvl="0" marL="0" marR="0" rtl="0" algn="l">
              <a:lnSpc>
                <a:spcPct val="100000"/>
              </a:lnSpc>
              <a:spcBef>
                <a:spcPts val="0"/>
              </a:spcBef>
              <a:spcAft>
                <a:spcPts val="600"/>
              </a:spcAft>
              <a:buClr>
                <a:schemeClr val="accent5"/>
              </a:buClr>
              <a:buSzPts val="2000"/>
              <a:buFont typeface="Karla Light"/>
              <a:buNone/>
            </a:pPr>
            <a:r>
              <a:t/>
            </a:r>
            <a:endParaRPr b="1" i="0" sz="1400" u="none" cap="none" strike="noStrike">
              <a:solidFill>
                <a:schemeClr val="dk1"/>
              </a:solidFill>
              <a:latin typeface="Karla"/>
              <a:ea typeface="Karla"/>
              <a:cs typeface="Karla"/>
              <a:sym typeface="Karla"/>
            </a:endParaRPr>
          </a:p>
        </p:txBody>
      </p:sp>
      <p:sp>
        <p:nvSpPr>
          <p:cNvPr id="823" name="Google Shape;823;p142"/>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824" name="Google Shape;824;p142"/>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a:t>
            </a:r>
            <a:r>
              <a:rPr i="1" lang="en" sz="900"/>
              <a:t>ion)</a:t>
            </a:r>
            <a:endParaRPr i="1" sz="9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2"/>
            </a:gs>
            <a:gs pos="83000">
              <a:schemeClr val="accent5"/>
            </a:gs>
            <a:gs pos="100000">
              <a:srgbClr val="D79F95"/>
            </a:gs>
          </a:gsLst>
          <a:lin ang="5400700" scaled="0"/>
        </a:gradFill>
      </p:bgPr>
    </p:bg>
    <p:spTree>
      <p:nvGrpSpPr>
        <p:cNvPr id="982" name="Shape 982"/>
        <p:cNvGrpSpPr/>
        <p:nvPr/>
      </p:nvGrpSpPr>
      <p:grpSpPr>
        <a:xfrm>
          <a:off x="0" y="0"/>
          <a:ext cx="0" cy="0"/>
          <a:chOff x="0" y="0"/>
          <a:chExt cx="0" cy="0"/>
        </a:xfrm>
      </p:grpSpPr>
      <p:grpSp>
        <p:nvGrpSpPr>
          <p:cNvPr id="983" name="Google Shape;983;p160"/>
          <p:cNvGrpSpPr/>
          <p:nvPr/>
        </p:nvGrpSpPr>
        <p:grpSpPr>
          <a:xfrm>
            <a:off x="3154331" y="1169613"/>
            <a:ext cx="5548752" cy="2052108"/>
            <a:chOff x="0" y="-665156"/>
            <a:chExt cx="13065110" cy="5472289"/>
          </a:xfrm>
        </p:grpSpPr>
        <p:sp>
          <p:nvSpPr>
            <p:cNvPr id="984" name="Google Shape;984;p160"/>
            <p:cNvSpPr txBox="1"/>
            <p:nvPr/>
          </p:nvSpPr>
          <p:spPr>
            <a:xfrm>
              <a:off x="85010" y="-665156"/>
              <a:ext cx="12980100" cy="3546300"/>
            </a:xfrm>
            <a:prstGeom prst="rect">
              <a:avLst/>
            </a:prstGeom>
            <a:noFill/>
            <a:ln>
              <a:noFill/>
            </a:ln>
          </p:spPr>
          <p:txBody>
            <a:bodyPr anchorCtr="0" anchor="t" bIns="0" lIns="0" spcFirstLastPara="1" rIns="0" wrap="square" tIns="0">
              <a:spAutoFit/>
            </a:bodyPr>
            <a:lstStyle/>
            <a:p>
              <a:pPr indent="0" lvl="0" marL="0" marR="0" rtl="0" algn="ctr">
                <a:lnSpc>
                  <a:spcPct val="96000"/>
                </a:lnSpc>
                <a:spcBef>
                  <a:spcPts val="0"/>
                </a:spcBef>
                <a:spcAft>
                  <a:spcPts val="0"/>
                </a:spcAft>
                <a:buClr>
                  <a:srgbClr val="000000"/>
                </a:buClr>
                <a:buSzPts val="4500"/>
                <a:buFont typeface="Arial"/>
                <a:buNone/>
              </a:pPr>
              <a:r>
                <a:rPr b="1" i="0" lang="en" sz="4500" u="none" cap="none" strike="noStrike">
                  <a:solidFill>
                    <a:srgbClr val="49403C"/>
                  </a:solidFill>
                  <a:latin typeface="Century Gothic"/>
                  <a:ea typeface="Century Gothic"/>
                  <a:cs typeface="Century Gothic"/>
                  <a:sym typeface="Century Gothic"/>
                </a:rPr>
                <a:t>Key Features of Building Capacity</a:t>
              </a:r>
              <a:endParaRPr b="0" i="0" sz="4500" u="none" cap="none" strike="noStrike">
                <a:solidFill>
                  <a:srgbClr val="000000"/>
                </a:solidFill>
                <a:latin typeface="Century Gothic"/>
                <a:ea typeface="Century Gothic"/>
                <a:cs typeface="Century Gothic"/>
                <a:sym typeface="Century Gothic"/>
              </a:endParaRPr>
            </a:p>
          </p:txBody>
        </p:sp>
        <p:sp>
          <p:nvSpPr>
            <p:cNvPr id="985" name="Google Shape;985;p160"/>
            <p:cNvSpPr txBox="1"/>
            <p:nvPr/>
          </p:nvSpPr>
          <p:spPr>
            <a:xfrm>
              <a:off x="0" y="4519733"/>
              <a:ext cx="10596000" cy="287400"/>
            </a:xfrm>
            <a:prstGeom prst="rect">
              <a:avLst/>
            </a:prstGeom>
            <a:noFill/>
            <a:ln>
              <a:noFill/>
            </a:ln>
          </p:spPr>
          <p:txBody>
            <a:bodyPr anchorCtr="0" anchor="t" bIns="0" lIns="0" spcFirstLastPara="1" rIns="0" wrap="square" tIns="0">
              <a:spAutoFit/>
            </a:bodyPr>
            <a:lstStyle/>
            <a:p>
              <a:pPr indent="0" lvl="0" marL="0" marR="0" rtl="0" algn="ctr">
                <a:lnSpc>
                  <a:spcPct val="139970"/>
                </a:lnSpc>
                <a:spcBef>
                  <a:spcPts val="0"/>
                </a:spcBef>
                <a:spcAft>
                  <a:spcPts val="0"/>
                </a:spcAft>
                <a:buClr>
                  <a:srgbClr val="000000"/>
                </a:buClr>
                <a:buSzPts val="700"/>
                <a:buFont typeface="Arial"/>
                <a:buNone/>
              </a:pPr>
              <a:r>
                <a:t/>
              </a:r>
              <a:endParaRPr b="0" i="0" sz="700" u="none" cap="none" strike="noStrike">
                <a:solidFill>
                  <a:srgbClr val="000000"/>
                </a:solidFill>
                <a:latin typeface="Century Gothic"/>
                <a:ea typeface="Century Gothic"/>
                <a:cs typeface="Century Gothic"/>
                <a:sym typeface="Century Gothic"/>
              </a:endParaRPr>
            </a:p>
          </p:txBody>
        </p:sp>
      </p:grpSp>
      <p:sp>
        <p:nvSpPr>
          <p:cNvPr id="986" name="Google Shape;986;p160"/>
          <p:cNvSpPr txBox="1"/>
          <p:nvPr/>
        </p:nvSpPr>
        <p:spPr>
          <a:xfrm>
            <a:off x="203050" y="2903500"/>
            <a:ext cx="3845100" cy="18624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2300"/>
              <a:buFont typeface="Arial"/>
              <a:buNone/>
            </a:pPr>
            <a:r>
              <a:rPr b="0" i="0" lang="en" sz="2300" u="none" cap="none" strike="noStrike">
                <a:solidFill>
                  <a:srgbClr val="000000"/>
                </a:solidFill>
                <a:latin typeface="Century Gothic"/>
                <a:ea typeface="Century Gothic"/>
                <a:cs typeface="Century Gothic"/>
                <a:sym typeface="Century Gothic"/>
              </a:rPr>
              <a:t>“Why should we consider embracing a collaborative model, which puts less emphasis on only being an expert?”</a:t>
            </a:r>
            <a:endParaRPr b="0" i="0" sz="2300" u="none" cap="none" strike="noStrike">
              <a:solidFill>
                <a:srgbClr val="000000"/>
              </a:solidFill>
              <a:latin typeface="Century Gothic"/>
              <a:ea typeface="Century Gothic"/>
              <a:cs typeface="Century Gothic"/>
              <a:sym typeface="Century Gothic"/>
            </a:endParaRPr>
          </a:p>
        </p:txBody>
      </p:sp>
      <p:sp>
        <p:nvSpPr>
          <p:cNvPr id="987" name="Google Shape;987;p160"/>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a:t>
            </a:r>
            <a:endParaRPr i="1" sz="9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161"/>
          <p:cNvSpPr txBox="1"/>
          <p:nvPr>
            <p:ph type="title"/>
          </p:nvPr>
        </p:nvSpPr>
        <p:spPr>
          <a:xfrm>
            <a:off x="636450" y="465950"/>
            <a:ext cx="70683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3A81BA"/>
                </a:solidFill>
              </a:rPr>
              <a:t>Building Capacity</a:t>
            </a:r>
            <a:endParaRPr b="1">
              <a:solidFill>
                <a:srgbClr val="3A81BA"/>
              </a:solidFill>
            </a:endParaRPr>
          </a:p>
        </p:txBody>
      </p:sp>
      <p:sp>
        <p:nvSpPr>
          <p:cNvPr id="993" name="Google Shape;993;p161"/>
          <p:cNvSpPr txBox="1"/>
          <p:nvPr>
            <p:ph idx="1" type="body"/>
          </p:nvPr>
        </p:nvSpPr>
        <p:spPr>
          <a:xfrm>
            <a:off x="636450" y="1790600"/>
            <a:ext cx="7904100" cy="3033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994" name="Google Shape;994;p161"/>
          <p:cNvSpPr txBox="1"/>
          <p:nvPr/>
        </p:nvSpPr>
        <p:spPr>
          <a:xfrm>
            <a:off x="636450" y="89625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Why are you here today? </a:t>
            </a:r>
            <a:endParaRPr b="0" i="0" sz="2100" u="none" cap="none" strike="noStrike">
              <a:solidFill>
                <a:srgbClr val="000000"/>
              </a:solidFill>
              <a:latin typeface="Inter Light"/>
              <a:ea typeface="Inter Light"/>
              <a:cs typeface="Inter Light"/>
              <a:sym typeface="Inter Light"/>
            </a:endParaRPr>
          </a:p>
        </p:txBody>
      </p:sp>
      <p:sp>
        <p:nvSpPr>
          <p:cNvPr id="995" name="Google Shape;995;p161"/>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2"/>
            </a:gs>
            <a:gs pos="83000">
              <a:schemeClr val="accent5"/>
            </a:gs>
            <a:gs pos="100000">
              <a:srgbClr val="D79F95"/>
            </a:gs>
          </a:gsLst>
          <a:lin ang="5400700" scaled="0"/>
        </a:gradFill>
      </p:bgPr>
    </p:bg>
    <p:spTree>
      <p:nvGrpSpPr>
        <p:cNvPr id="999" name="Shape 999"/>
        <p:cNvGrpSpPr/>
        <p:nvPr/>
      </p:nvGrpSpPr>
      <p:grpSpPr>
        <a:xfrm>
          <a:off x="0" y="0"/>
          <a:ext cx="0" cy="0"/>
          <a:chOff x="0" y="0"/>
          <a:chExt cx="0" cy="0"/>
        </a:xfrm>
      </p:grpSpPr>
      <p:sp>
        <p:nvSpPr>
          <p:cNvPr id="1000" name="Google Shape;1000;p162"/>
          <p:cNvSpPr txBox="1"/>
          <p:nvPr>
            <p:ph idx="4294967295" type="body"/>
          </p:nvPr>
        </p:nvSpPr>
        <p:spPr>
          <a:xfrm>
            <a:off x="1718575" y="1395150"/>
            <a:ext cx="6874200" cy="3010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000"/>
              <a:buNone/>
            </a:pPr>
            <a:r>
              <a:rPr lang="en" sz="3200">
                <a:solidFill>
                  <a:srgbClr val="000000"/>
                </a:solidFill>
                <a:latin typeface="Times New Roman"/>
                <a:ea typeface="Times New Roman"/>
                <a:cs typeface="Times New Roman"/>
                <a:sym typeface="Times New Roman"/>
              </a:rPr>
              <a:t>“Capacity Building is a </a:t>
            </a:r>
            <a:r>
              <a:rPr b="1" lang="en" sz="3200">
                <a:solidFill>
                  <a:srgbClr val="000000"/>
                </a:solidFill>
                <a:latin typeface="Times New Roman"/>
                <a:ea typeface="Times New Roman"/>
                <a:cs typeface="Times New Roman"/>
                <a:sym typeface="Times New Roman"/>
              </a:rPr>
              <a:t>process</a:t>
            </a:r>
            <a:r>
              <a:rPr lang="en" sz="3200">
                <a:solidFill>
                  <a:srgbClr val="000000"/>
                </a:solidFill>
                <a:latin typeface="Times New Roman"/>
                <a:ea typeface="Times New Roman"/>
                <a:cs typeface="Times New Roman"/>
                <a:sym typeface="Times New Roman"/>
              </a:rPr>
              <a:t> for   </a:t>
            </a:r>
            <a:endParaRPr sz="3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2000"/>
              <a:buNone/>
            </a:pPr>
            <a:r>
              <a:rPr i="1" lang="en" sz="3200">
                <a:solidFill>
                  <a:srgbClr val="000000"/>
                </a:solidFill>
                <a:latin typeface="Times New Roman"/>
                <a:ea typeface="Times New Roman"/>
                <a:cs typeface="Times New Roman"/>
                <a:sym typeface="Times New Roman"/>
              </a:rPr>
              <a:t> developing</a:t>
            </a:r>
            <a:r>
              <a:rPr lang="en" sz="3200">
                <a:solidFill>
                  <a:srgbClr val="000000"/>
                </a:solidFill>
                <a:latin typeface="Times New Roman"/>
                <a:ea typeface="Times New Roman"/>
                <a:cs typeface="Times New Roman"/>
                <a:sym typeface="Times New Roman"/>
              </a:rPr>
              <a:t> &amp; </a:t>
            </a:r>
            <a:r>
              <a:rPr i="1" lang="en" sz="3200">
                <a:solidFill>
                  <a:srgbClr val="000000"/>
                </a:solidFill>
                <a:latin typeface="Times New Roman"/>
                <a:ea typeface="Times New Roman"/>
                <a:cs typeface="Times New Roman"/>
                <a:sym typeface="Times New Roman"/>
              </a:rPr>
              <a:t>strengthening</a:t>
            </a:r>
            <a:r>
              <a:rPr lang="en" sz="3200">
                <a:solidFill>
                  <a:srgbClr val="000000"/>
                </a:solidFill>
                <a:latin typeface="Times New Roman"/>
                <a:ea typeface="Times New Roman"/>
                <a:cs typeface="Times New Roman"/>
                <a:sym typeface="Times New Roman"/>
              </a:rPr>
              <a:t> the:</a:t>
            </a:r>
            <a:endParaRPr sz="32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000"/>
              <a:buNone/>
            </a:pPr>
            <a:r>
              <a:rPr lang="en" sz="3200">
                <a:solidFill>
                  <a:srgbClr val="0B5394"/>
                </a:solidFill>
                <a:latin typeface="Times New Roman"/>
                <a:ea typeface="Times New Roman"/>
                <a:cs typeface="Times New Roman"/>
                <a:sym typeface="Times New Roman"/>
              </a:rPr>
              <a:t>      </a:t>
            </a:r>
            <a:r>
              <a:rPr lang="en" sz="3200">
                <a:solidFill>
                  <a:srgbClr val="073763"/>
                </a:solidFill>
                <a:latin typeface="Times New Roman"/>
                <a:ea typeface="Times New Roman"/>
                <a:cs typeface="Times New Roman"/>
                <a:sym typeface="Times New Roman"/>
              </a:rPr>
              <a:t>skills, instincts, abilities,   </a:t>
            </a:r>
            <a:endParaRPr sz="3200">
              <a:solidFill>
                <a:srgbClr val="073763"/>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000"/>
              <a:buNone/>
            </a:pPr>
            <a:r>
              <a:rPr lang="en" sz="3200">
                <a:solidFill>
                  <a:srgbClr val="073763"/>
                </a:solidFill>
                <a:latin typeface="Times New Roman"/>
                <a:ea typeface="Times New Roman"/>
                <a:cs typeface="Times New Roman"/>
                <a:sym typeface="Times New Roman"/>
              </a:rPr>
              <a:t>       processes, and resources</a:t>
            </a:r>
            <a:r>
              <a:rPr lang="en" sz="3200">
                <a:solidFill>
                  <a:srgbClr val="000000"/>
                </a:solidFill>
                <a:latin typeface="Times New Roman"/>
                <a:ea typeface="Times New Roman"/>
                <a:cs typeface="Times New Roman"/>
                <a:sym typeface="Times New Roman"/>
              </a:rPr>
              <a:t> </a:t>
            </a:r>
            <a:endParaRPr sz="32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000"/>
              <a:buNone/>
            </a:pPr>
            <a:r>
              <a:rPr lang="en" sz="3200">
                <a:solidFill>
                  <a:srgbClr val="000000"/>
                </a:solidFill>
                <a:latin typeface="Times New Roman"/>
                <a:ea typeface="Times New Roman"/>
                <a:cs typeface="Times New Roman"/>
                <a:sym typeface="Times New Roman"/>
              </a:rPr>
              <a:t>that organizations need to </a:t>
            </a:r>
            <a:r>
              <a:rPr lang="en" sz="3200" u="sng">
                <a:solidFill>
                  <a:srgbClr val="000000"/>
                </a:solidFill>
                <a:latin typeface="Times New Roman"/>
                <a:ea typeface="Times New Roman"/>
                <a:cs typeface="Times New Roman"/>
                <a:sym typeface="Times New Roman"/>
              </a:rPr>
              <a:t>survive</a:t>
            </a:r>
            <a:r>
              <a:rPr lang="en" sz="3200">
                <a:solidFill>
                  <a:srgbClr val="000000"/>
                </a:solidFill>
                <a:latin typeface="Times New Roman"/>
                <a:ea typeface="Times New Roman"/>
                <a:cs typeface="Times New Roman"/>
                <a:sym typeface="Times New Roman"/>
              </a:rPr>
              <a:t>, </a:t>
            </a:r>
            <a:r>
              <a:rPr lang="en" sz="3200" u="sng">
                <a:solidFill>
                  <a:srgbClr val="000000"/>
                </a:solidFill>
                <a:latin typeface="Times New Roman"/>
                <a:ea typeface="Times New Roman"/>
                <a:cs typeface="Times New Roman"/>
                <a:sym typeface="Times New Roman"/>
              </a:rPr>
              <a:t>adapt</a:t>
            </a:r>
            <a:r>
              <a:rPr lang="en" sz="3200">
                <a:solidFill>
                  <a:srgbClr val="000000"/>
                </a:solidFill>
                <a:latin typeface="Times New Roman"/>
                <a:ea typeface="Times New Roman"/>
                <a:cs typeface="Times New Roman"/>
                <a:sym typeface="Times New Roman"/>
              </a:rPr>
              <a:t> &amp; </a:t>
            </a:r>
            <a:r>
              <a:rPr lang="en" sz="3200" u="sng">
                <a:solidFill>
                  <a:srgbClr val="000000"/>
                </a:solidFill>
                <a:latin typeface="Times New Roman"/>
                <a:ea typeface="Times New Roman"/>
                <a:cs typeface="Times New Roman"/>
                <a:sym typeface="Times New Roman"/>
              </a:rPr>
              <a:t>thrive</a:t>
            </a:r>
            <a:r>
              <a:rPr lang="en" sz="3200">
                <a:solidFill>
                  <a:srgbClr val="000000"/>
                </a:solidFill>
                <a:latin typeface="Times New Roman"/>
                <a:ea typeface="Times New Roman"/>
                <a:cs typeface="Times New Roman"/>
                <a:sym typeface="Times New Roman"/>
              </a:rPr>
              <a:t> in the fast-changing world</a:t>
            </a:r>
            <a:r>
              <a:rPr lang="en" sz="3600">
                <a:solidFill>
                  <a:srgbClr val="000000"/>
                </a:solidFill>
                <a:latin typeface="Times New Roman"/>
                <a:ea typeface="Times New Roman"/>
                <a:cs typeface="Times New Roman"/>
                <a:sym typeface="Times New Roman"/>
              </a:rPr>
              <a:t>”</a:t>
            </a:r>
            <a:endParaRPr sz="36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600"/>
              </a:spcAft>
              <a:buSzPts val="2000"/>
              <a:buNone/>
            </a:pPr>
            <a:r>
              <a:t/>
            </a:r>
            <a:endParaRPr/>
          </a:p>
        </p:txBody>
      </p:sp>
      <p:sp>
        <p:nvSpPr>
          <p:cNvPr id="1001" name="Google Shape;1001;p162"/>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1002" name="Google Shape;1002;p162"/>
          <p:cNvSpPr txBox="1"/>
          <p:nvPr>
            <p:ph type="title"/>
          </p:nvPr>
        </p:nvSpPr>
        <p:spPr>
          <a:xfrm>
            <a:off x="314825" y="429025"/>
            <a:ext cx="2824200" cy="461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en" sz="3200">
                <a:latin typeface="Times New Roman"/>
                <a:ea typeface="Times New Roman"/>
                <a:cs typeface="Times New Roman"/>
                <a:sym typeface="Times New Roman"/>
              </a:rPr>
              <a:t>The Process</a:t>
            </a:r>
            <a:endParaRPr sz="3800">
              <a:latin typeface="Times New Roman"/>
              <a:ea typeface="Times New Roman"/>
              <a:cs typeface="Times New Roman"/>
              <a:sym typeface="Times New Roman"/>
            </a:endParaRPr>
          </a:p>
        </p:txBody>
      </p:sp>
      <p:sp>
        <p:nvSpPr>
          <p:cNvPr id="1003" name="Google Shape;1003;p162"/>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a:t>
            </a:r>
            <a:endParaRPr i="1" sz="9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163"/>
          <p:cNvSpPr txBox="1"/>
          <p:nvPr>
            <p:ph type="title"/>
          </p:nvPr>
        </p:nvSpPr>
        <p:spPr>
          <a:xfrm>
            <a:off x="636450" y="855175"/>
            <a:ext cx="80298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3A81BA"/>
                </a:solidFill>
              </a:rPr>
              <a:t>The Process: Skills, Instincts, Abilities</a:t>
            </a:r>
            <a:endParaRPr b="1">
              <a:solidFill>
                <a:srgbClr val="3A81BA"/>
              </a:solidFill>
            </a:endParaRPr>
          </a:p>
        </p:txBody>
      </p:sp>
      <p:sp>
        <p:nvSpPr>
          <p:cNvPr id="1009" name="Google Shape;1009;p163"/>
          <p:cNvSpPr txBox="1"/>
          <p:nvPr>
            <p:ph idx="1" type="body"/>
          </p:nvPr>
        </p:nvSpPr>
        <p:spPr>
          <a:xfrm>
            <a:off x="636450" y="1790600"/>
            <a:ext cx="7904100" cy="3033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1010" name="Google Shape;1010;p163"/>
          <p:cNvSpPr txBox="1"/>
          <p:nvPr/>
        </p:nvSpPr>
        <p:spPr>
          <a:xfrm>
            <a:off x="636450" y="1029475"/>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What do you consider when thinking about skills, instincts and abilities?</a:t>
            </a:r>
            <a:endParaRPr b="0" i="0" sz="2100" u="none" cap="none" strike="noStrike">
              <a:solidFill>
                <a:srgbClr val="000000"/>
              </a:solidFill>
              <a:latin typeface="Inter Light"/>
              <a:ea typeface="Inter Light"/>
              <a:cs typeface="Inter Light"/>
              <a:sym typeface="Inter Light"/>
            </a:endParaRPr>
          </a:p>
        </p:txBody>
      </p:sp>
      <p:sp>
        <p:nvSpPr>
          <p:cNvPr id="1011" name="Google Shape;1011;p163"/>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164"/>
          <p:cNvSpPr txBox="1"/>
          <p:nvPr>
            <p:ph type="title"/>
          </p:nvPr>
        </p:nvSpPr>
        <p:spPr>
          <a:xfrm>
            <a:off x="636450" y="465950"/>
            <a:ext cx="70683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3A81BA"/>
                </a:solidFill>
              </a:rPr>
              <a:t>The Process: Processes</a:t>
            </a:r>
            <a:endParaRPr b="1">
              <a:solidFill>
                <a:srgbClr val="3A81BA"/>
              </a:solidFill>
            </a:endParaRPr>
          </a:p>
        </p:txBody>
      </p:sp>
      <p:sp>
        <p:nvSpPr>
          <p:cNvPr id="1017" name="Google Shape;1017;p164"/>
          <p:cNvSpPr txBox="1"/>
          <p:nvPr>
            <p:ph idx="1" type="body"/>
          </p:nvPr>
        </p:nvSpPr>
        <p:spPr>
          <a:xfrm>
            <a:off x="636450" y="1790600"/>
            <a:ext cx="7904100" cy="3033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1018" name="Google Shape;1018;p164"/>
          <p:cNvSpPr txBox="1"/>
          <p:nvPr/>
        </p:nvSpPr>
        <p:spPr>
          <a:xfrm>
            <a:off x="636450" y="89625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What do you think of when you consider processes? </a:t>
            </a:r>
            <a:endParaRPr b="0" i="0" sz="2100" u="none" cap="none" strike="noStrike">
              <a:solidFill>
                <a:srgbClr val="000000"/>
              </a:solidFill>
              <a:latin typeface="Inter Light"/>
              <a:ea typeface="Inter Light"/>
              <a:cs typeface="Inter Light"/>
              <a:sym typeface="Inter Light"/>
            </a:endParaRPr>
          </a:p>
        </p:txBody>
      </p:sp>
      <p:sp>
        <p:nvSpPr>
          <p:cNvPr id="1019" name="Google Shape;1019;p164"/>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165"/>
          <p:cNvSpPr txBox="1"/>
          <p:nvPr>
            <p:ph type="title"/>
          </p:nvPr>
        </p:nvSpPr>
        <p:spPr>
          <a:xfrm>
            <a:off x="636450" y="465950"/>
            <a:ext cx="70683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3A81BA"/>
                </a:solidFill>
              </a:rPr>
              <a:t>The Process: Resources</a:t>
            </a:r>
            <a:endParaRPr b="1">
              <a:solidFill>
                <a:srgbClr val="3A81BA"/>
              </a:solidFill>
            </a:endParaRPr>
          </a:p>
        </p:txBody>
      </p:sp>
      <p:sp>
        <p:nvSpPr>
          <p:cNvPr id="1025" name="Google Shape;1025;p165"/>
          <p:cNvSpPr txBox="1"/>
          <p:nvPr>
            <p:ph idx="1" type="body"/>
          </p:nvPr>
        </p:nvSpPr>
        <p:spPr>
          <a:xfrm>
            <a:off x="636450" y="1790600"/>
            <a:ext cx="7904100" cy="3033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1026" name="Google Shape;1026;p165"/>
          <p:cNvSpPr txBox="1"/>
          <p:nvPr/>
        </p:nvSpPr>
        <p:spPr>
          <a:xfrm>
            <a:off x="636450" y="89625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What do you think of when you consider resources?  </a:t>
            </a:r>
            <a:endParaRPr b="0" i="0" sz="2100" u="none" cap="none" strike="noStrike">
              <a:solidFill>
                <a:srgbClr val="000000"/>
              </a:solidFill>
              <a:latin typeface="Inter Light"/>
              <a:ea typeface="Inter Light"/>
              <a:cs typeface="Inter Light"/>
              <a:sym typeface="Inter Light"/>
            </a:endParaRPr>
          </a:p>
        </p:txBody>
      </p:sp>
      <p:sp>
        <p:nvSpPr>
          <p:cNvPr id="1027" name="Google Shape;1027;p165"/>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2"/>
            </a:gs>
            <a:gs pos="83000">
              <a:schemeClr val="accent5"/>
            </a:gs>
            <a:gs pos="100000">
              <a:srgbClr val="D79F95"/>
            </a:gs>
          </a:gsLst>
          <a:lin ang="5400700" scaled="0"/>
        </a:gradFill>
      </p:bgPr>
    </p:bg>
    <p:spTree>
      <p:nvGrpSpPr>
        <p:cNvPr id="1031" name="Shape 1031"/>
        <p:cNvGrpSpPr/>
        <p:nvPr/>
      </p:nvGrpSpPr>
      <p:grpSpPr>
        <a:xfrm>
          <a:off x="0" y="0"/>
          <a:ext cx="0" cy="0"/>
          <a:chOff x="0" y="0"/>
          <a:chExt cx="0" cy="0"/>
        </a:xfrm>
      </p:grpSpPr>
      <p:sp>
        <p:nvSpPr>
          <p:cNvPr id="1032" name="Google Shape;1032;p166"/>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
        <p:nvSpPr>
          <p:cNvPr id="1033" name="Google Shape;1033;p166"/>
          <p:cNvSpPr txBox="1"/>
          <p:nvPr/>
        </p:nvSpPr>
        <p:spPr>
          <a:xfrm>
            <a:off x="348300" y="1117813"/>
            <a:ext cx="8595900" cy="307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500"/>
              <a:buFont typeface="Arial"/>
              <a:buNone/>
            </a:pPr>
            <a:r>
              <a:rPr b="0" i="0" lang="en" sz="3400" u="none" cap="none" strike="noStrike">
                <a:solidFill>
                  <a:srgbClr val="000000"/>
                </a:solidFill>
                <a:latin typeface="Times New Roman"/>
                <a:ea typeface="Times New Roman"/>
                <a:cs typeface="Times New Roman"/>
                <a:sym typeface="Times New Roman"/>
              </a:rPr>
              <a:t>The </a:t>
            </a:r>
            <a:r>
              <a:rPr b="1" i="0" lang="en" sz="3400" u="none" cap="none" strike="noStrike">
                <a:solidFill>
                  <a:srgbClr val="000000"/>
                </a:solidFill>
                <a:latin typeface="Times New Roman"/>
                <a:ea typeface="Times New Roman"/>
                <a:cs typeface="Times New Roman"/>
                <a:sym typeface="Times New Roman"/>
              </a:rPr>
              <a:t>keys</a:t>
            </a:r>
            <a:r>
              <a:rPr b="0" i="0" lang="en" sz="3400" u="none" cap="none" strike="noStrike">
                <a:solidFill>
                  <a:srgbClr val="000000"/>
                </a:solidFill>
                <a:latin typeface="Times New Roman"/>
                <a:ea typeface="Times New Roman"/>
                <a:cs typeface="Times New Roman"/>
                <a:sym typeface="Times New Roman"/>
              </a:rPr>
              <a:t> to a capacity building approach:</a:t>
            </a:r>
            <a:endParaRPr b="0" i="0" sz="3100" u="none" cap="none" strike="noStrike">
              <a:solidFill>
                <a:srgbClr val="000000"/>
              </a:solidFill>
              <a:latin typeface="Times New Roman"/>
              <a:ea typeface="Times New Roman"/>
              <a:cs typeface="Times New Roman"/>
              <a:sym typeface="Times New Roman"/>
            </a:endParaRPr>
          </a:p>
          <a:p>
            <a:pPr indent="-412750" lvl="0" marL="914400" marR="0" rtl="0" algn="l">
              <a:lnSpc>
                <a:spcPct val="100000"/>
              </a:lnSpc>
              <a:spcBef>
                <a:spcPts val="0"/>
              </a:spcBef>
              <a:spcAft>
                <a:spcPts val="0"/>
              </a:spcAft>
              <a:buClr>
                <a:srgbClr val="000000"/>
              </a:buClr>
              <a:buSzPts val="2900"/>
              <a:buFont typeface="Times New Roman"/>
              <a:buChar char="→"/>
            </a:pPr>
            <a:r>
              <a:rPr b="1" i="0" lang="en" sz="2900" u="none" cap="none" strike="noStrike">
                <a:solidFill>
                  <a:srgbClr val="000000"/>
                </a:solidFill>
                <a:latin typeface="Times New Roman"/>
                <a:ea typeface="Times New Roman"/>
                <a:cs typeface="Times New Roman"/>
                <a:sym typeface="Times New Roman"/>
              </a:rPr>
              <a:t>Develop</a:t>
            </a:r>
            <a:r>
              <a:rPr b="0" i="0" lang="en" sz="2900" u="none" cap="none" strike="noStrike">
                <a:solidFill>
                  <a:srgbClr val="000000"/>
                </a:solidFill>
                <a:latin typeface="Times New Roman"/>
                <a:ea typeface="Times New Roman"/>
                <a:cs typeface="Times New Roman"/>
                <a:sym typeface="Times New Roman"/>
              </a:rPr>
              <a:t> a</a:t>
            </a:r>
            <a:r>
              <a:rPr b="1" i="0" lang="en" sz="2900" u="none" cap="none" strike="noStrike">
                <a:solidFill>
                  <a:srgbClr val="000000"/>
                </a:solidFill>
                <a:latin typeface="Times New Roman"/>
                <a:ea typeface="Times New Roman"/>
                <a:cs typeface="Times New Roman"/>
                <a:sym typeface="Times New Roman"/>
              </a:rPr>
              <a:t> </a:t>
            </a:r>
            <a:r>
              <a:rPr b="1" i="1" lang="en" sz="2900" u="none" cap="none" strike="noStrike">
                <a:solidFill>
                  <a:srgbClr val="000000"/>
                </a:solidFill>
                <a:latin typeface="Times New Roman"/>
                <a:ea typeface="Times New Roman"/>
                <a:cs typeface="Times New Roman"/>
                <a:sym typeface="Times New Roman"/>
              </a:rPr>
              <a:t>common</a:t>
            </a:r>
            <a:r>
              <a:rPr b="0" i="0" lang="en" sz="2900" u="none" cap="none" strike="noStrike">
                <a:solidFill>
                  <a:srgbClr val="000000"/>
                </a:solidFill>
                <a:latin typeface="Times New Roman"/>
                <a:ea typeface="Times New Roman"/>
                <a:cs typeface="Times New Roman"/>
                <a:sym typeface="Times New Roman"/>
              </a:rPr>
              <a:t> </a:t>
            </a:r>
            <a:endParaRPr b="0" i="0" sz="29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3000"/>
              <a:buFont typeface="Arial"/>
              <a:buNone/>
            </a:pPr>
            <a:r>
              <a:rPr b="0" i="0" lang="en" sz="2900" u="none" cap="none" strike="noStrike">
                <a:solidFill>
                  <a:srgbClr val="000000"/>
                </a:solidFill>
                <a:latin typeface="Times New Roman"/>
                <a:ea typeface="Times New Roman"/>
                <a:cs typeface="Times New Roman"/>
                <a:sym typeface="Times New Roman"/>
              </a:rPr>
              <a:t>          (shared) </a:t>
            </a:r>
            <a:r>
              <a:rPr b="1" i="0" lang="en" sz="2900" u="none" cap="none" strike="noStrike">
                <a:solidFill>
                  <a:srgbClr val="000000"/>
                </a:solidFill>
                <a:latin typeface="Times New Roman"/>
                <a:ea typeface="Times New Roman"/>
                <a:cs typeface="Times New Roman"/>
                <a:sym typeface="Times New Roman"/>
              </a:rPr>
              <a:t>knowledge</a:t>
            </a:r>
            <a:endParaRPr b="1" i="0" sz="2900" u="none" cap="none" strike="noStrike">
              <a:solidFill>
                <a:srgbClr val="000000"/>
              </a:solidFill>
              <a:latin typeface="Times New Roman"/>
              <a:ea typeface="Times New Roman"/>
              <a:cs typeface="Times New Roman"/>
              <a:sym typeface="Times New Roman"/>
            </a:endParaRPr>
          </a:p>
          <a:p>
            <a:pPr indent="-412750" lvl="0" marL="914400" marR="0" rtl="0" algn="l">
              <a:lnSpc>
                <a:spcPct val="115000"/>
              </a:lnSpc>
              <a:spcBef>
                <a:spcPts val="0"/>
              </a:spcBef>
              <a:spcAft>
                <a:spcPts val="0"/>
              </a:spcAft>
              <a:buClr>
                <a:srgbClr val="000000"/>
              </a:buClr>
              <a:buSzPts val="2900"/>
              <a:buFont typeface="Times New Roman"/>
              <a:buChar char="→"/>
            </a:pPr>
            <a:r>
              <a:rPr b="0" i="0" lang="en" sz="2900" u="none" cap="none" strike="noStrike">
                <a:solidFill>
                  <a:srgbClr val="000000"/>
                </a:solidFill>
                <a:latin typeface="Times New Roman"/>
                <a:ea typeface="Times New Roman"/>
                <a:cs typeface="Times New Roman"/>
                <a:sym typeface="Times New Roman"/>
              </a:rPr>
              <a:t>Focus on a</a:t>
            </a:r>
            <a:r>
              <a:rPr b="1" i="0" lang="en" sz="2900" u="none" cap="none" strike="noStrike">
                <a:solidFill>
                  <a:srgbClr val="000000"/>
                </a:solidFill>
                <a:latin typeface="Times New Roman"/>
                <a:ea typeface="Times New Roman"/>
                <a:cs typeface="Times New Roman"/>
                <a:sym typeface="Times New Roman"/>
              </a:rPr>
              <a:t> </a:t>
            </a:r>
            <a:r>
              <a:rPr b="1" i="1" lang="en" sz="2900" u="none" cap="none" strike="noStrike">
                <a:solidFill>
                  <a:srgbClr val="000000"/>
                </a:solidFill>
                <a:latin typeface="Times New Roman"/>
                <a:ea typeface="Times New Roman"/>
                <a:cs typeface="Times New Roman"/>
                <a:sym typeface="Times New Roman"/>
              </a:rPr>
              <a:t>few goals</a:t>
            </a:r>
            <a:endParaRPr b="1" i="1" sz="2900" u="none" cap="none" strike="noStrike">
              <a:solidFill>
                <a:srgbClr val="000000"/>
              </a:solidFill>
              <a:latin typeface="Times New Roman"/>
              <a:ea typeface="Times New Roman"/>
              <a:cs typeface="Times New Roman"/>
              <a:sym typeface="Times New Roman"/>
            </a:endParaRPr>
          </a:p>
          <a:p>
            <a:pPr indent="-412750" lvl="0" marL="914400" marR="0" rtl="0" algn="l">
              <a:lnSpc>
                <a:spcPct val="100000"/>
              </a:lnSpc>
              <a:spcBef>
                <a:spcPts val="0"/>
              </a:spcBef>
              <a:spcAft>
                <a:spcPts val="0"/>
              </a:spcAft>
              <a:buClr>
                <a:srgbClr val="000000"/>
              </a:buClr>
              <a:buSzPts val="2900"/>
              <a:buFont typeface="Times New Roman"/>
              <a:buChar char="→"/>
            </a:pPr>
            <a:r>
              <a:rPr b="1" i="1" lang="en" sz="2900" u="none" cap="none" strike="noStrike">
                <a:solidFill>
                  <a:srgbClr val="000000"/>
                </a:solidFill>
                <a:latin typeface="Times New Roman"/>
                <a:ea typeface="Times New Roman"/>
                <a:cs typeface="Times New Roman"/>
                <a:sym typeface="Times New Roman"/>
              </a:rPr>
              <a:t>Sustain</a:t>
            </a:r>
            <a:r>
              <a:rPr b="0" i="0" lang="en" sz="2900" u="none" cap="none" strike="noStrike">
                <a:solidFill>
                  <a:srgbClr val="000000"/>
                </a:solidFill>
                <a:latin typeface="Times New Roman"/>
                <a:ea typeface="Times New Roman"/>
                <a:cs typeface="Times New Roman"/>
                <a:sym typeface="Times New Roman"/>
              </a:rPr>
              <a:t> an intense effort </a:t>
            </a:r>
            <a:endParaRPr b="0" i="0" sz="29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000"/>
              <a:buFont typeface="Arial"/>
              <a:buNone/>
            </a:pPr>
            <a:r>
              <a:rPr b="0" i="0" lang="en" sz="2900" u="none" cap="none" strike="noStrike">
                <a:solidFill>
                  <a:srgbClr val="000000"/>
                </a:solidFill>
                <a:latin typeface="Times New Roman"/>
                <a:ea typeface="Times New Roman"/>
                <a:cs typeface="Times New Roman"/>
                <a:sym typeface="Times New Roman"/>
              </a:rPr>
              <a:t>          over </a:t>
            </a:r>
            <a:r>
              <a:rPr b="1" i="1" lang="en" sz="2900" u="none" cap="none" strike="noStrike">
                <a:solidFill>
                  <a:srgbClr val="000000"/>
                </a:solidFill>
                <a:latin typeface="Times New Roman"/>
                <a:ea typeface="Times New Roman"/>
                <a:cs typeface="Times New Roman"/>
                <a:sym typeface="Times New Roman"/>
              </a:rPr>
              <a:t>multiple years</a:t>
            </a:r>
            <a:endParaRPr b="1" i="1" sz="2900" u="none" cap="none" strike="noStrike">
              <a:solidFill>
                <a:srgbClr val="000000"/>
              </a:solidFill>
              <a:latin typeface="Times New Roman"/>
              <a:ea typeface="Times New Roman"/>
              <a:cs typeface="Times New Roman"/>
              <a:sym typeface="Times New Roman"/>
            </a:endParaRPr>
          </a:p>
        </p:txBody>
      </p:sp>
      <p:sp>
        <p:nvSpPr>
          <p:cNvPr id="1034" name="Google Shape;1034;p166"/>
          <p:cNvSpPr txBox="1"/>
          <p:nvPr/>
        </p:nvSpPr>
        <p:spPr>
          <a:xfrm>
            <a:off x="0" y="4191625"/>
            <a:ext cx="89442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Coherence: The Right Drivers in Action for Schools, Districts and Systems</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  (Fullan and Quinn, 2016)</a:t>
            </a:r>
            <a:r>
              <a:rPr b="0" i="0" lang="en"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p:txBody>
      </p:sp>
      <p:sp>
        <p:nvSpPr>
          <p:cNvPr id="1035" name="Google Shape;1035;p166"/>
          <p:cNvSpPr txBox="1"/>
          <p:nvPr>
            <p:ph type="title"/>
          </p:nvPr>
        </p:nvSpPr>
        <p:spPr>
          <a:xfrm>
            <a:off x="388925" y="595900"/>
            <a:ext cx="2824200" cy="461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en" sz="3400">
                <a:latin typeface="Raleway"/>
                <a:ea typeface="Raleway"/>
                <a:cs typeface="Raleway"/>
                <a:sym typeface="Raleway"/>
              </a:rPr>
              <a:t> Keys</a:t>
            </a:r>
            <a:endParaRPr sz="3600">
              <a:latin typeface="Raleway"/>
              <a:ea typeface="Raleway"/>
              <a:cs typeface="Raleway"/>
              <a:sym typeface="Raleway"/>
            </a:endParaRPr>
          </a:p>
        </p:txBody>
      </p:sp>
      <p:pic>
        <p:nvPicPr>
          <p:cNvPr id="1036" name="Google Shape;1036;p166"/>
          <p:cNvPicPr preferRelativeResize="0"/>
          <p:nvPr/>
        </p:nvPicPr>
        <p:blipFill rotWithShape="1">
          <a:blip r:embed="rId3">
            <a:alphaModFix/>
          </a:blip>
          <a:srcRect b="0" l="0" r="0" t="0"/>
          <a:stretch/>
        </p:blipFill>
        <p:spPr>
          <a:xfrm>
            <a:off x="6210725" y="2024250"/>
            <a:ext cx="2570000" cy="1850774"/>
          </a:xfrm>
          <a:prstGeom prst="rect">
            <a:avLst/>
          </a:prstGeom>
          <a:noFill/>
          <a:ln>
            <a:noFill/>
          </a:ln>
        </p:spPr>
      </p:pic>
      <p:sp>
        <p:nvSpPr>
          <p:cNvPr id="1037" name="Google Shape;1037;p166"/>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a:t>
            </a:r>
            <a:endParaRPr i="1" sz="9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167"/>
          <p:cNvSpPr txBox="1"/>
          <p:nvPr>
            <p:ph type="title"/>
          </p:nvPr>
        </p:nvSpPr>
        <p:spPr>
          <a:xfrm>
            <a:off x="636450" y="465950"/>
            <a:ext cx="70683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3A81BA"/>
                </a:solidFill>
              </a:rPr>
              <a:t>The Keys-</a:t>
            </a:r>
            <a:endParaRPr b="1">
              <a:solidFill>
                <a:srgbClr val="3A81BA"/>
              </a:solidFill>
            </a:endParaRPr>
          </a:p>
        </p:txBody>
      </p:sp>
      <p:sp>
        <p:nvSpPr>
          <p:cNvPr id="1043" name="Google Shape;1043;p167"/>
          <p:cNvSpPr txBox="1"/>
          <p:nvPr>
            <p:ph idx="1" type="body"/>
          </p:nvPr>
        </p:nvSpPr>
        <p:spPr>
          <a:xfrm>
            <a:off x="636450" y="1790600"/>
            <a:ext cx="7904100" cy="3033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1044" name="Google Shape;1044;p167"/>
          <p:cNvSpPr txBox="1"/>
          <p:nvPr/>
        </p:nvSpPr>
        <p:spPr>
          <a:xfrm>
            <a:off x="636450" y="89625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What do you think of when you consider: “develop a common or shared knowledge? </a:t>
            </a:r>
            <a:endParaRPr b="0" i="0" sz="2100" u="none" cap="none" strike="noStrike">
              <a:solidFill>
                <a:srgbClr val="000000"/>
              </a:solidFill>
              <a:latin typeface="Inter Light"/>
              <a:ea typeface="Inter Light"/>
              <a:cs typeface="Inter Light"/>
              <a:sym typeface="Inter Light"/>
            </a:endParaRPr>
          </a:p>
        </p:txBody>
      </p:sp>
      <p:sp>
        <p:nvSpPr>
          <p:cNvPr id="1045" name="Google Shape;1045;p167"/>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168"/>
          <p:cNvSpPr txBox="1"/>
          <p:nvPr>
            <p:ph type="title"/>
          </p:nvPr>
        </p:nvSpPr>
        <p:spPr>
          <a:xfrm>
            <a:off x="636450" y="465950"/>
            <a:ext cx="70683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3A81BA"/>
                </a:solidFill>
              </a:rPr>
              <a:t>The Keys-</a:t>
            </a:r>
            <a:endParaRPr b="1">
              <a:solidFill>
                <a:srgbClr val="3A81BA"/>
              </a:solidFill>
            </a:endParaRPr>
          </a:p>
        </p:txBody>
      </p:sp>
      <p:sp>
        <p:nvSpPr>
          <p:cNvPr id="1051" name="Google Shape;1051;p168"/>
          <p:cNvSpPr txBox="1"/>
          <p:nvPr>
            <p:ph idx="1" type="body"/>
          </p:nvPr>
        </p:nvSpPr>
        <p:spPr>
          <a:xfrm>
            <a:off x="636450" y="1790600"/>
            <a:ext cx="7904100" cy="3033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1052" name="Google Shape;1052;p168"/>
          <p:cNvSpPr txBox="1"/>
          <p:nvPr/>
        </p:nvSpPr>
        <p:spPr>
          <a:xfrm>
            <a:off x="636450" y="89625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Do you currently have goals/outcomes? Do they need to be revisited?   </a:t>
            </a:r>
            <a:endParaRPr b="0" i="0" sz="2100" u="none" cap="none" strike="noStrike">
              <a:solidFill>
                <a:srgbClr val="000000"/>
              </a:solidFill>
              <a:latin typeface="Inter Light"/>
              <a:ea typeface="Inter Light"/>
              <a:cs typeface="Inter Light"/>
              <a:sym typeface="Inter Light"/>
            </a:endParaRPr>
          </a:p>
        </p:txBody>
      </p:sp>
      <p:sp>
        <p:nvSpPr>
          <p:cNvPr id="1053" name="Google Shape;1053;p168"/>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None/>
            </a:pPr>
            <a:r>
              <a:rPr i="1" lang="en" sz="900">
                <a:solidFill>
                  <a:schemeClr val="dk1"/>
                </a:solidFill>
              </a:rPr>
              <a:t>(Do Not Use without presenter’s permission)</a:t>
            </a:r>
            <a:r>
              <a:rPr i="1" lang="en" sz="900"/>
              <a:t>)</a:t>
            </a:r>
            <a:endParaRPr i="1" sz="9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169"/>
          <p:cNvSpPr txBox="1"/>
          <p:nvPr>
            <p:ph type="title"/>
          </p:nvPr>
        </p:nvSpPr>
        <p:spPr>
          <a:xfrm>
            <a:off x="636450" y="465950"/>
            <a:ext cx="70683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3A81BA"/>
                </a:solidFill>
              </a:rPr>
              <a:t>The Keys-</a:t>
            </a:r>
            <a:endParaRPr b="1">
              <a:solidFill>
                <a:srgbClr val="3A81BA"/>
              </a:solidFill>
            </a:endParaRPr>
          </a:p>
        </p:txBody>
      </p:sp>
      <p:sp>
        <p:nvSpPr>
          <p:cNvPr id="1059" name="Google Shape;1059;p169"/>
          <p:cNvSpPr txBox="1"/>
          <p:nvPr>
            <p:ph idx="1" type="body"/>
          </p:nvPr>
        </p:nvSpPr>
        <p:spPr>
          <a:xfrm>
            <a:off x="636450" y="1790600"/>
            <a:ext cx="7904100" cy="3033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1060" name="Google Shape;1060;p169"/>
          <p:cNvSpPr txBox="1"/>
          <p:nvPr/>
        </p:nvSpPr>
        <p:spPr>
          <a:xfrm>
            <a:off x="636450" y="89625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How can you sustain an intense effort over time? Do you currently have a 3-5 year plan? How often do you revisit your plan? </a:t>
            </a:r>
            <a:endParaRPr b="0" i="0" sz="2100" u="none" cap="none" strike="noStrike">
              <a:solidFill>
                <a:srgbClr val="000000"/>
              </a:solidFill>
              <a:latin typeface="Inter Light"/>
              <a:ea typeface="Inter Light"/>
              <a:cs typeface="Inter Light"/>
              <a:sym typeface="Inter Light"/>
            </a:endParaRPr>
          </a:p>
        </p:txBody>
      </p:sp>
      <p:sp>
        <p:nvSpPr>
          <p:cNvPr id="1061" name="Google Shape;1061;p169"/>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900"/>
              <a:t>Marlene Cummings, M.A. CCC-SLP October 2023 Building Capacity Across Instructional Environments by Shifting Mindsets: Let’s Make a Plan? </a:t>
            </a:r>
            <a:endParaRPr i="1" sz="900"/>
          </a:p>
          <a:p>
            <a:pPr indent="0" lvl="0" marL="0" rtl="0" algn="ctr">
              <a:spcBef>
                <a:spcPts val="0"/>
              </a:spcBef>
              <a:spcAft>
                <a:spcPts val="0"/>
              </a:spcAft>
              <a:buNone/>
            </a:pPr>
            <a:r>
              <a:rPr i="1" lang="en" sz="900"/>
              <a:t>(Do Not Use without presenter’s permission)</a:t>
            </a:r>
            <a:endParaRPr i="1" sz="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4"/>
            </a:gs>
            <a:gs pos="20000">
              <a:schemeClr val="accent4"/>
            </a:gs>
            <a:gs pos="79000">
              <a:schemeClr val="accent3"/>
            </a:gs>
            <a:gs pos="100000">
              <a:schemeClr val="accent3"/>
            </a:gs>
          </a:gsLst>
          <a:lin ang="5400700" scaled="0"/>
        </a:gradFill>
      </p:bgPr>
    </p:bg>
    <p:spTree>
      <p:nvGrpSpPr>
        <p:cNvPr id="828" name="Shape 828"/>
        <p:cNvGrpSpPr/>
        <p:nvPr/>
      </p:nvGrpSpPr>
      <p:grpSpPr>
        <a:xfrm>
          <a:off x="0" y="0"/>
          <a:ext cx="0" cy="0"/>
          <a:chOff x="0" y="0"/>
          <a:chExt cx="0" cy="0"/>
        </a:xfrm>
      </p:grpSpPr>
      <p:sp>
        <p:nvSpPr>
          <p:cNvPr id="829" name="Google Shape;829;p143"/>
          <p:cNvSpPr txBox="1"/>
          <p:nvPr>
            <p:ph type="title"/>
          </p:nvPr>
        </p:nvSpPr>
        <p:spPr>
          <a:xfrm>
            <a:off x="3142375" y="921900"/>
            <a:ext cx="4972800" cy="6741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600"/>
              <a:buNone/>
            </a:pPr>
            <a:r>
              <a:rPr lang="en"/>
              <a:t>Learning Outline</a:t>
            </a:r>
            <a:endParaRPr/>
          </a:p>
        </p:txBody>
      </p:sp>
      <p:sp>
        <p:nvSpPr>
          <p:cNvPr id="830" name="Google Shape;830;p143"/>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831" name="Google Shape;831;p143"/>
          <p:cNvSpPr txBox="1"/>
          <p:nvPr>
            <p:ph idx="1" type="body"/>
          </p:nvPr>
        </p:nvSpPr>
        <p:spPr>
          <a:xfrm>
            <a:off x="2858300" y="1515650"/>
            <a:ext cx="6318300" cy="3010200"/>
          </a:xfrm>
          <a:prstGeom prst="rect">
            <a:avLst/>
          </a:prstGeom>
          <a:noFill/>
          <a:ln>
            <a:noFill/>
          </a:ln>
        </p:spPr>
        <p:txBody>
          <a:bodyPr anchorCtr="0" anchor="t" bIns="0" lIns="0" spcFirstLastPara="1" rIns="0" wrap="square" tIns="0">
            <a:noAutofit/>
          </a:bodyPr>
          <a:lstStyle/>
          <a:p>
            <a:pPr indent="-381000" lvl="0" marL="457200" rtl="0" algn="l">
              <a:lnSpc>
                <a:spcPct val="100000"/>
              </a:lnSpc>
              <a:spcBef>
                <a:spcPts val="600"/>
              </a:spcBef>
              <a:spcAft>
                <a:spcPts val="0"/>
              </a:spcAft>
              <a:buClr>
                <a:schemeClr val="dk1"/>
              </a:buClr>
              <a:buSzPts val="2400"/>
              <a:buFont typeface="Times New Roman"/>
              <a:buChar char="→"/>
            </a:pPr>
            <a:r>
              <a:rPr b="1" lang="en" sz="2400">
                <a:latin typeface="Times New Roman"/>
                <a:ea typeface="Times New Roman"/>
                <a:cs typeface="Times New Roman"/>
                <a:sym typeface="Times New Roman"/>
              </a:rPr>
              <a:t>Introduction and Overview</a:t>
            </a:r>
            <a:endParaRPr b="1" sz="2400">
              <a:latin typeface="Times New Roman"/>
              <a:ea typeface="Times New Roman"/>
              <a:cs typeface="Times New Roman"/>
              <a:sym typeface="Times New Roman"/>
            </a:endParaRPr>
          </a:p>
          <a:p>
            <a:pPr indent="-342900" lvl="1" marL="914400" rtl="0" algn="l">
              <a:lnSpc>
                <a:spcPct val="100000"/>
              </a:lnSpc>
              <a:spcBef>
                <a:spcPts val="600"/>
              </a:spcBef>
              <a:spcAft>
                <a:spcPts val="0"/>
              </a:spcAft>
              <a:buClr>
                <a:schemeClr val="dk1"/>
              </a:buClr>
              <a:buSzPts val="1800"/>
              <a:buFont typeface="Times New Roman"/>
              <a:buChar char="▫"/>
            </a:pPr>
            <a:r>
              <a:rPr lang="en" sz="1800">
                <a:latin typeface="Times New Roman"/>
                <a:ea typeface="Times New Roman"/>
                <a:cs typeface="Times New Roman"/>
                <a:sym typeface="Times New Roman"/>
              </a:rPr>
              <a:t>Mindset - Expert/Collaborative</a:t>
            </a:r>
            <a:endParaRPr sz="1800">
              <a:latin typeface="Times New Roman"/>
              <a:ea typeface="Times New Roman"/>
              <a:cs typeface="Times New Roman"/>
              <a:sym typeface="Times New Roman"/>
            </a:endParaRPr>
          </a:p>
          <a:p>
            <a:pPr indent="-342900" lvl="1" marL="914400" rtl="0" algn="l">
              <a:lnSpc>
                <a:spcPct val="100000"/>
              </a:lnSpc>
              <a:spcBef>
                <a:spcPts val="0"/>
              </a:spcBef>
              <a:spcAft>
                <a:spcPts val="0"/>
              </a:spcAft>
              <a:buClr>
                <a:schemeClr val="dk1"/>
              </a:buClr>
              <a:buSzPts val="1800"/>
              <a:buFont typeface="Times New Roman"/>
              <a:buChar char="▫"/>
            </a:pPr>
            <a:r>
              <a:rPr lang="en" sz="1800">
                <a:latin typeface="Times New Roman"/>
                <a:ea typeface="Times New Roman"/>
                <a:cs typeface="Times New Roman"/>
                <a:sym typeface="Times New Roman"/>
              </a:rPr>
              <a:t>Building Capacity &amp; Components</a:t>
            </a:r>
            <a:endParaRPr sz="1800">
              <a:latin typeface="Times New Roman"/>
              <a:ea typeface="Times New Roman"/>
              <a:cs typeface="Times New Roman"/>
              <a:sym typeface="Times New Roman"/>
            </a:endParaRPr>
          </a:p>
          <a:p>
            <a:pPr indent="-342900" lvl="1" marL="914400" rtl="0" algn="l">
              <a:lnSpc>
                <a:spcPct val="100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Current State</a:t>
            </a:r>
            <a:endParaRPr sz="1800">
              <a:latin typeface="Times New Roman"/>
              <a:ea typeface="Times New Roman"/>
              <a:cs typeface="Times New Roman"/>
              <a:sym typeface="Times New Roman"/>
            </a:endParaRPr>
          </a:p>
          <a:p>
            <a:pPr indent="-400050" lvl="0" marL="457200" rtl="0" algn="l">
              <a:lnSpc>
                <a:spcPct val="100000"/>
              </a:lnSpc>
              <a:spcBef>
                <a:spcPts val="0"/>
              </a:spcBef>
              <a:spcAft>
                <a:spcPts val="0"/>
              </a:spcAft>
              <a:buClr>
                <a:schemeClr val="dk1"/>
              </a:buClr>
              <a:buSzPts val="2700"/>
              <a:buFont typeface="Times New Roman"/>
              <a:buChar char="→"/>
            </a:pPr>
            <a:r>
              <a:rPr b="1" lang="en" sz="2400">
                <a:solidFill>
                  <a:srgbClr val="000000"/>
                </a:solidFill>
                <a:latin typeface="Times New Roman"/>
                <a:ea typeface="Times New Roman"/>
                <a:cs typeface="Times New Roman"/>
                <a:sym typeface="Times New Roman"/>
              </a:rPr>
              <a:t>Examples of Team Approaches &amp; Outcomes</a:t>
            </a:r>
            <a:r>
              <a:rPr lang="en" sz="2400">
                <a:solidFill>
                  <a:srgbClr val="000000"/>
                </a:solidFill>
                <a:latin typeface="Calibri"/>
                <a:ea typeface="Calibri"/>
                <a:cs typeface="Calibri"/>
                <a:sym typeface="Calibri"/>
              </a:rPr>
              <a:t> </a:t>
            </a:r>
            <a:endParaRPr sz="2400">
              <a:solidFill>
                <a:srgbClr val="000000"/>
              </a:solidFill>
              <a:latin typeface="Calibri"/>
              <a:ea typeface="Calibri"/>
              <a:cs typeface="Calibri"/>
              <a:sym typeface="Calibri"/>
            </a:endParaRPr>
          </a:p>
          <a:p>
            <a:pPr indent="-400050" lvl="0" marL="457200" rtl="0" algn="l">
              <a:lnSpc>
                <a:spcPct val="100000"/>
              </a:lnSpc>
              <a:spcBef>
                <a:spcPts val="0"/>
              </a:spcBef>
              <a:spcAft>
                <a:spcPts val="0"/>
              </a:spcAft>
              <a:buClr>
                <a:schemeClr val="dk1"/>
              </a:buClr>
              <a:buSzPts val="2700"/>
              <a:buFont typeface="Times New Roman"/>
              <a:buChar char="→"/>
            </a:pPr>
            <a:r>
              <a:rPr b="1" lang="en" sz="2400">
                <a:solidFill>
                  <a:srgbClr val="000000"/>
                </a:solidFill>
                <a:latin typeface="Times New Roman"/>
                <a:ea typeface="Times New Roman"/>
                <a:cs typeface="Times New Roman"/>
                <a:sym typeface="Times New Roman"/>
              </a:rPr>
              <a:t>Summary and Action Plan </a:t>
            </a:r>
            <a:endParaRPr b="1" sz="2400">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b="1" sz="2400">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2400">
              <a:solidFill>
                <a:srgbClr val="B7B7B7"/>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600"/>
              <a:buNone/>
            </a:pPr>
            <a:r>
              <a:t/>
            </a:r>
            <a:endParaRPr sz="2000"/>
          </a:p>
          <a:p>
            <a:pPr indent="0" lvl="0" marL="0" rtl="0" algn="l">
              <a:lnSpc>
                <a:spcPct val="100000"/>
              </a:lnSpc>
              <a:spcBef>
                <a:spcPts val="600"/>
              </a:spcBef>
              <a:spcAft>
                <a:spcPts val="0"/>
              </a:spcAft>
              <a:buSzPts val="1600"/>
              <a:buNone/>
            </a:pPr>
            <a:r>
              <a:t/>
            </a:r>
            <a:endParaRPr sz="2000"/>
          </a:p>
          <a:p>
            <a:pPr indent="0" lvl="0" marL="0" rtl="0" algn="l">
              <a:lnSpc>
                <a:spcPct val="100000"/>
              </a:lnSpc>
              <a:spcBef>
                <a:spcPts val="600"/>
              </a:spcBef>
              <a:spcAft>
                <a:spcPts val="600"/>
              </a:spcAft>
              <a:buSzPts val="1600"/>
              <a:buNone/>
            </a:pPr>
            <a:r>
              <a:t/>
            </a:r>
            <a:endParaRPr sz="2000"/>
          </a:p>
        </p:txBody>
      </p:sp>
      <p:sp>
        <p:nvSpPr>
          <p:cNvPr id="832" name="Google Shape;832;p143"/>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a:t>
            </a:r>
            <a:r>
              <a:rPr i="1" lang="en" sz="900"/>
              <a:t>n)</a:t>
            </a:r>
            <a:endParaRPr i="1" sz="9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D4EB"/>
            </a:gs>
            <a:gs pos="100000">
              <a:srgbClr val="9180BB"/>
            </a:gs>
          </a:gsLst>
          <a:path path="circle">
            <a:fillToRect b="50%" l="50%" r="50%" t="50%"/>
          </a:path>
          <a:tileRect/>
        </a:gradFill>
      </p:bgPr>
    </p:bg>
    <p:spTree>
      <p:nvGrpSpPr>
        <p:cNvPr id="1065" name="Shape 1065"/>
        <p:cNvGrpSpPr/>
        <p:nvPr/>
      </p:nvGrpSpPr>
      <p:grpSpPr>
        <a:xfrm>
          <a:off x="0" y="0"/>
          <a:ext cx="0" cy="0"/>
          <a:chOff x="0" y="0"/>
          <a:chExt cx="0" cy="0"/>
        </a:xfrm>
      </p:grpSpPr>
      <p:sp>
        <p:nvSpPr>
          <p:cNvPr id="1066" name="Google Shape;1066;p170"/>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
        <p:nvSpPr>
          <p:cNvPr id="1067" name="Google Shape;1067;p170"/>
          <p:cNvSpPr txBox="1"/>
          <p:nvPr/>
        </p:nvSpPr>
        <p:spPr>
          <a:xfrm>
            <a:off x="560675" y="523250"/>
            <a:ext cx="7556700" cy="1677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500"/>
              <a:buFont typeface="Arial"/>
              <a:buNone/>
            </a:pPr>
            <a:r>
              <a:t/>
            </a:r>
            <a:endParaRPr b="0" i="0" sz="35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3000"/>
              <a:buFont typeface="Arial"/>
              <a:buNone/>
            </a:pPr>
            <a:r>
              <a:t/>
            </a:r>
            <a:endParaRPr b="1" i="1" sz="3000" u="none" cap="none" strike="noStrike">
              <a:solidFill>
                <a:srgbClr val="000000"/>
              </a:solidFill>
              <a:latin typeface="Times New Roman"/>
              <a:ea typeface="Times New Roman"/>
              <a:cs typeface="Times New Roman"/>
              <a:sym typeface="Times New Roman"/>
            </a:endParaRPr>
          </a:p>
        </p:txBody>
      </p:sp>
      <p:sp>
        <p:nvSpPr>
          <p:cNvPr id="1068" name="Google Shape;1068;p170"/>
          <p:cNvSpPr txBox="1"/>
          <p:nvPr>
            <p:ph type="title"/>
          </p:nvPr>
        </p:nvSpPr>
        <p:spPr>
          <a:xfrm>
            <a:off x="253900" y="523250"/>
            <a:ext cx="2824200" cy="461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en" sz="3200">
                <a:latin typeface="Raleway"/>
                <a:ea typeface="Raleway"/>
                <a:cs typeface="Raleway"/>
                <a:sym typeface="Raleway"/>
              </a:rPr>
              <a:t>The</a:t>
            </a:r>
            <a:r>
              <a:rPr lang="en" sz="3400">
                <a:latin typeface="Raleway"/>
                <a:ea typeface="Raleway"/>
                <a:cs typeface="Raleway"/>
                <a:sym typeface="Raleway"/>
              </a:rPr>
              <a:t> Learners</a:t>
            </a:r>
            <a:endParaRPr sz="3400">
              <a:latin typeface="Raleway"/>
              <a:ea typeface="Raleway"/>
              <a:cs typeface="Raleway"/>
              <a:sym typeface="Raleway"/>
            </a:endParaRPr>
          </a:p>
        </p:txBody>
      </p:sp>
      <p:sp>
        <p:nvSpPr>
          <p:cNvPr id="1069" name="Google Shape;1069;p170"/>
          <p:cNvSpPr txBox="1"/>
          <p:nvPr>
            <p:ph idx="4294967295" type="body"/>
          </p:nvPr>
        </p:nvSpPr>
        <p:spPr>
          <a:xfrm>
            <a:off x="82900" y="1122700"/>
            <a:ext cx="8953200" cy="203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000"/>
              <a:buNone/>
            </a:pPr>
            <a:r>
              <a:rPr lang="en" sz="2800">
                <a:solidFill>
                  <a:srgbClr val="000000"/>
                </a:solidFill>
                <a:latin typeface="Times New Roman"/>
                <a:ea typeface="Times New Roman"/>
                <a:cs typeface="Times New Roman"/>
                <a:sym typeface="Times New Roman"/>
              </a:rPr>
              <a:t>   Professional learning/teacher training is accomplished </a:t>
            </a:r>
            <a:endParaRPr sz="28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000"/>
              <a:buNone/>
            </a:pPr>
            <a:r>
              <a:rPr lang="en" sz="2800">
                <a:solidFill>
                  <a:srgbClr val="000000"/>
                </a:solidFill>
                <a:latin typeface="Times New Roman"/>
                <a:ea typeface="Times New Roman"/>
                <a:cs typeface="Times New Roman"/>
                <a:sym typeface="Times New Roman"/>
              </a:rPr>
              <a:t>   through:</a:t>
            </a:r>
            <a:endParaRPr sz="2800">
              <a:solidFill>
                <a:srgbClr val="000000"/>
              </a:solidFill>
              <a:latin typeface="Times New Roman"/>
              <a:ea typeface="Times New Roman"/>
              <a:cs typeface="Times New Roman"/>
              <a:sym typeface="Times New Roman"/>
            </a:endParaRPr>
          </a:p>
          <a:p>
            <a:pPr indent="-406400" lvl="0" marL="914400" rtl="0" algn="l">
              <a:lnSpc>
                <a:spcPct val="100000"/>
              </a:lnSpc>
              <a:spcBef>
                <a:spcPts val="0"/>
              </a:spcBef>
              <a:spcAft>
                <a:spcPts val="0"/>
              </a:spcAft>
              <a:buClr>
                <a:srgbClr val="000000"/>
              </a:buClr>
              <a:buSzPts val="2800"/>
              <a:buFont typeface="Times New Roman"/>
              <a:buChar char="→"/>
            </a:pPr>
            <a:r>
              <a:rPr i="1" lang="en" sz="2800">
                <a:solidFill>
                  <a:srgbClr val="000000"/>
                </a:solidFill>
                <a:latin typeface="Times New Roman"/>
                <a:ea typeface="Times New Roman"/>
                <a:cs typeface="Times New Roman"/>
                <a:sym typeface="Times New Roman"/>
              </a:rPr>
              <a:t>Understanding</a:t>
            </a:r>
            <a:r>
              <a:rPr lang="en" sz="2800">
                <a:solidFill>
                  <a:srgbClr val="000000"/>
                </a:solidFill>
                <a:latin typeface="Times New Roman"/>
                <a:ea typeface="Times New Roman"/>
                <a:cs typeface="Times New Roman"/>
                <a:sym typeface="Times New Roman"/>
              </a:rPr>
              <a:t> the theory &amp; research underlying each skill</a:t>
            </a:r>
            <a:endParaRPr sz="2800">
              <a:solidFill>
                <a:srgbClr val="000000"/>
              </a:solidFill>
              <a:latin typeface="Times New Roman"/>
              <a:ea typeface="Times New Roman"/>
              <a:cs typeface="Times New Roman"/>
              <a:sym typeface="Times New Roman"/>
            </a:endParaRPr>
          </a:p>
          <a:p>
            <a:pPr indent="-406400" lvl="0" marL="914400" rtl="0" algn="l">
              <a:lnSpc>
                <a:spcPct val="100000"/>
              </a:lnSpc>
              <a:spcBef>
                <a:spcPts val="1000"/>
              </a:spcBef>
              <a:spcAft>
                <a:spcPts val="0"/>
              </a:spcAft>
              <a:buClr>
                <a:srgbClr val="000000"/>
              </a:buClr>
              <a:buSzPts val="2800"/>
              <a:buFont typeface="Times New Roman"/>
              <a:buChar char="→"/>
            </a:pPr>
            <a:r>
              <a:rPr lang="en" sz="2800">
                <a:solidFill>
                  <a:srgbClr val="000000"/>
                </a:solidFill>
                <a:latin typeface="Times New Roman"/>
                <a:ea typeface="Times New Roman"/>
                <a:cs typeface="Times New Roman"/>
                <a:sym typeface="Times New Roman"/>
              </a:rPr>
              <a:t>The opportunity to </a:t>
            </a:r>
            <a:r>
              <a:rPr i="1" lang="en" sz="2800">
                <a:solidFill>
                  <a:srgbClr val="000000"/>
                </a:solidFill>
                <a:latin typeface="Times New Roman"/>
                <a:ea typeface="Times New Roman"/>
                <a:cs typeface="Times New Roman"/>
                <a:sym typeface="Times New Roman"/>
              </a:rPr>
              <a:t>observe</a:t>
            </a:r>
            <a:r>
              <a:rPr lang="en" sz="2800">
                <a:solidFill>
                  <a:srgbClr val="000000"/>
                </a:solidFill>
                <a:latin typeface="Times New Roman"/>
                <a:ea typeface="Times New Roman"/>
                <a:cs typeface="Times New Roman"/>
                <a:sym typeface="Times New Roman"/>
              </a:rPr>
              <a:t> multiple demonstrations </a:t>
            </a:r>
            <a:endParaRPr sz="2800">
              <a:solidFill>
                <a:srgbClr val="000000"/>
              </a:solidFill>
              <a:latin typeface="Times New Roman"/>
              <a:ea typeface="Times New Roman"/>
              <a:cs typeface="Times New Roman"/>
              <a:sym typeface="Times New Roman"/>
            </a:endParaRPr>
          </a:p>
          <a:p>
            <a:pPr indent="-406400" lvl="0" marL="914400" rtl="0" algn="l">
              <a:lnSpc>
                <a:spcPct val="100000"/>
              </a:lnSpc>
              <a:spcBef>
                <a:spcPts val="1000"/>
              </a:spcBef>
              <a:spcAft>
                <a:spcPts val="0"/>
              </a:spcAft>
              <a:buClr>
                <a:srgbClr val="000000"/>
              </a:buClr>
              <a:buSzPts val="2800"/>
              <a:buFont typeface="Times New Roman"/>
              <a:buChar char="→"/>
            </a:pPr>
            <a:r>
              <a:rPr i="1" lang="en" sz="2800">
                <a:solidFill>
                  <a:srgbClr val="000000"/>
                </a:solidFill>
                <a:latin typeface="Times New Roman"/>
                <a:ea typeface="Times New Roman"/>
                <a:cs typeface="Times New Roman"/>
                <a:sym typeface="Times New Roman"/>
              </a:rPr>
              <a:t>Practice</a:t>
            </a:r>
            <a:r>
              <a:rPr lang="en" sz="2800">
                <a:solidFill>
                  <a:srgbClr val="000000"/>
                </a:solidFill>
                <a:latin typeface="Times New Roman"/>
                <a:ea typeface="Times New Roman"/>
                <a:cs typeface="Times New Roman"/>
                <a:sym typeface="Times New Roman"/>
              </a:rPr>
              <a:t> and </a:t>
            </a:r>
            <a:r>
              <a:rPr i="1" lang="en" sz="2800">
                <a:solidFill>
                  <a:srgbClr val="000000"/>
                </a:solidFill>
                <a:latin typeface="Times New Roman"/>
                <a:ea typeface="Times New Roman"/>
                <a:cs typeface="Times New Roman"/>
                <a:sym typeface="Times New Roman"/>
              </a:rPr>
              <a:t>feedback</a:t>
            </a:r>
            <a:r>
              <a:rPr lang="en" sz="2800">
                <a:solidFill>
                  <a:srgbClr val="000000"/>
                </a:solidFill>
                <a:latin typeface="Times New Roman"/>
                <a:ea typeface="Times New Roman"/>
                <a:cs typeface="Times New Roman"/>
                <a:sym typeface="Times New Roman"/>
              </a:rPr>
              <a:t> either under simulated conditions or in the classroom</a:t>
            </a:r>
            <a:endParaRPr sz="2800">
              <a:solidFill>
                <a:srgbClr val="000000"/>
              </a:solidFill>
              <a:latin typeface="Times New Roman"/>
              <a:ea typeface="Times New Roman"/>
              <a:cs typeface="Times New Roman"/>
              <a:sym typeface="Times New Roman"/>
            </a:endParaRPr>
          </a:p>
          <a:p>
            <a:pPr indent="0" lvl="0" marL="457200" rtl="0" algn="l">
              <a:lnSpc>
                <a:spcPct val="115000"/>
              </a:lnSpc>
              <a:spcBef>
                <a:spcPts val="0"/>
              </a:spcBef>
              <a:spcAft>
                <a:spcPts val="0"/>
              </a:spcAft>
              <a:buSzPts val="2000"/>
              <a:buNone/>
            </a:pPr>
            <a:r>
              <a:t/>
            </a:r>
            <a:endParaRPr sz="3300">
              <a:solidFill>
                <a:srgbClr val="000000"/>
              </a:solidFill>
              <a:latin typeface="Times New Roman"/>
              <a:ea typeface="Times New Roman"/>
              <a:cs typeface="Times New Roman"/>
              <a:sym typeface="Times New Roman"/>
            </a:endParaRPr>
          </a:p>
          <a:p>
            <a:pPr indent="0" lvl="0" marL="457200" rtl="0" algn="l">
              <a:lnSpc>
                <a:spcPct val="115000"/>
              </a:lnSpc>
              <a:spcBef>
                <a:spcPts val="0"/>
              </a:spcBef>
              <a:spcAft>
                <a:spcPts val="0"/>
              </a:spcAft>
              <a:buSzPts val="2000"/>
              <a:buNone/>
            </a:pPr>
            <a:r>
              <a:t/>
            </a:r>
            <a:endParaRPr sz="3000">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SzPts val="2000"/>
              <a:buNone/>
            </a:pPr>
            <a:r>
              <a:t/>
            </a:r>
            <a:endParaRPr sz="30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600"/>
              </a:spcAft>
              <a:buSzPts val="2000"/>
              <a:buNone/>
            </a:pPr>
            <a:r>
              <a:t/>
            </a:r>
            <a:endParaRPr/>
          </a:p>
        </p:txBody>
      </p:sp>
      <p:sp>
        <p:nvSpPr>
          <p:cNvPr id="1070" name="Google Shape;1070;p170"/>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a:t>
            </a:r>
            <a:endParaRPr i="1" sz="9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sp>
        <p:nvSpPr>
          <p:cNvPr id="1075" name="Google Shape;1075;p171"/>
          <p:cNvSpPr txBox="1"/>
          <p:nvPr>
            <p:ph type="title"/>
          </p:nvPr>
        </p:nvSpPr>
        <p:spPr>
          <a:xfrm>
            <a:off x="636450" y="465950"/>
            <a:ext cx="70683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3A81BA"/>
                </a:solidFill>
              </a:rPr>
              <a:t>The Learners - </a:t>
            </a:r>
            <a:endParaRPr b="1">
              <a:solidFill>
                <a:srgbClr val="3A81BA"/>
              </a:solidFill>
            </a:endParaRPr>
          </a:p>
        </p:txBody>
      </p:sp>
      <p:sp>
        <p:nvSpPr>
          <p:cNvPr id="1076" name="Google Shape;1076;p171"/>
          <p:cNvSpPr txBox="1"/>
          <p:nvPr>
            <p:ph idx="1" type="body"/>
          </p:nvPr>
        </p:nvSpPr>
        <p:spPr>
          <a:xfrm>
            <a:off x="636450" y="1790600"/>
            <a:ext cx="7904100" cy="3033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1077" name="Google Shape;1077;p171"/>
          <p:cNvSpPr txBox="1"/>
          <p:nvPr/>
        </p:nvSpPr>
        <p:spPr>
          <a:xfrm>
            <a:off x="636450" y="89625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How can you and others understand the theory and research underlying each skill?</a:t>
            </a:r>
            <a:endParaRPr b="0" i="0" sz="2100" u="none" cap="none" strike="noStrike">
              <a:solidFill>
                <a:srgbClr val="000000"/>
              </a:solidFill>
              <a:latin typeface="Inter Light"/>
              <a:ea typeface="Inter Light"/>
              <a:cs typeface="Inter Light"/>
              <a:sym typeface="Inter Light"/>
            </a:endParaRPr>
          </a:p>
        </p:txBody>
      </p:sp>
      <p:sp>
        <p:nvSpPr>
          <p:cNvPr id="1078" name="Google Shape;1078;p171"/>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172"/>
          <p:cNvSpPr txBox="1"/>
          <p:nvPr>
            <p:ph type="title"/>
          </p:nvPr>
        </p:nvSpPr>
        <p:spPr>
          <a:xfrm>
            <a:off x="636450" y="465950"/>
            <a:ext cx="70683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3A81BA"/>
                </a:solidFill>
              </a:rPr>
              <a:t>The Learners - </a:t>
            </a:r>
            <a:endParaRPr b="1">
              <a:solidFill>
                <a:srgbClr val="3A81BA"/>
              </a:solidFill>
            </a:endParaRPr>
          </a:p>
        </p:txBody>
      </p:sp>
      <p:sp>
        <p:nvSpPr>
          <p:cNvPr id="1084" name="Google Shape;1084;p172"/>
          <p:cNvSpPr txBox="1"/>
          <p:nvPr>
            <p:ph idx="1" type="body"/>
          </p:nvPr>
        </p:nvSpPr>
        <p:spPr>
          <a:xfrm>
            <a:off x="636450" y="1790600"/>
            <a:ext cx="7904100" cy="3033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1085" name="Google Shape;1085;p172"/>
          <p:cNvSpPr txBox="1"/>
          <p:nvPr/>
        </p:nvSpPr>
        <p:spPr>
          <a:xfrm>
            <a:off x="636450" y="89625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How can you create opportunities to observe multiple demonstrations of the skill? </a:t>
            </a:r>
            <a:endParaRPr b="0" i="0" sz="2100" u="none" cap="none" strike="noStrike">
              <a:solidFill>
                <a:srgbClr val="000000"/>
              </a:solidFill>
              <a:latin typeface="Inter Light"/>
              <a:ea typeface="Inter Light"/>
              <a:cs typeface="Inter Light"/>
              <a:sym typeface="Inter Light"/>
            </a:endParaRPr>
          </a:p>
        </p:txBody>
      </p:sp>
      <p:sp>
        <p:nvSpPr>
          <p:cNvPr id="1086" name="Google Shape;1086;p172"/>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p173"/>
          <p:cNvSpPr txBox="1"/>
          <p:nvPr>
            <p:ph type="title"/>
          </p:nvPr>
        </p:nvSpPr>
        <p:spPr>
          <a:xfrm>
            <a:off x="636450" y="465950"/>
            <a:ext cx="70683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3A81BA"/>
                </a:solidFill>
              </a:rPr>
              <a:t>The Learners - </a:t>
            </a:r>
            <a:endParaRPr b="1">
              <a:solidFill>
                <a:srgbClr val="3A81BA"/>
              </a:solidFill>
            </a:endParaRPr>
          </a:p>
        </p:txBody>
      </p:sp>
      <p:sp>
        <p:nvSpPr>
          <p:cNvPr id="1092" name="Google Shape;1092;p173"/>
          <p:cNvSpPr txBox="1"/>
          <p:nvPr>
            <p:ph idx="1" type="body"/>
          </p:nvPr>
        </p:nvSpPr>
        <p:spPr>
          <a:xfrm>
            <a:off x="636450" y="1790600"/>
            <a:ext cx="7904100" cy="3033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1093" name="Google Shape;1093;p173"/>
          <p:cNvSpPr txBox="1"/>
          <p:nvPr/>
        </p:nvSpPr>
        <p:spPr>
          <a:xfrm>
            <a:off x="636450" y="89625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How can you provide practice and feedback in the classroom?  </a:t>
            </a:r>
            <a:endParaRPr b="0" i="0" sz="2100" u="none" cap="none" strike="noStrike">
              <a:solidFill>
                <a:srgbClr val="000000"/>
              </a:solidFill>
              <a:latin typeface="Inter Light"/>
              <a:ea typeface="Inter Light"/>
              <a:cs typeface="Inter Light"/>
              <a:sym typeface="Inter Light"/>
            </a:endParaRPr>
          </a:p>
        </p:txBody>
      </p:sp>
      <p:sp>
        <p:nvSpPr>
          <p:cNvPr id="1094" name="Google Shape;1094;p173"/>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D4EB"/>
            </a:gs>
            <a:gs pos="100000">
              <a:srgbClr val="9180BB"/>
            </a:gs>
          </a:gsLst>
          <a:path path="circle">
            <a:fillToRect b="50%" l="50%" r="50%" t="50%"/>
          </a:path>
          <a:tileRect/>
        </a:gradFill>
      </p:bgPr>
    </p:bg>
    <p:spTree>
      <p:nvGrpSpPr>
        <p:cNvPr id="1098" name="Shape 1098"/>
        <p:cNvGrpSpPr/>
        <p:nvPr/>
      </p:nvGrpSpPr>
      <p:grpSpPr>
        <a:xfrm>
          <a:off x="0" y="0"/>
          <a:ext cx="0" cy="0"/>
          <a:chOff x="0" y="0"/>
          <a:chExt cx="0" cy="0"/>
        </a:xfrm>
      </p:grpSpPr>
      <p:sp>
        <p:nvSpPr>
          <p:cNvPr id="1099" name="Google Shape;1099;p174"/>
          <p:cNvSpPr txBox="1"/>
          <p:nvPr>
            <p:ph idx="12" type="sldNum"/>
          </p:nvPr>
        </p:nvSpPr>
        <p:spPr>
          <a:xfrm>
            <a:off x="8480575" y="4773133"/>
            <a:ext cx="548700" cy="313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sp>
        <p:nvSpPr>
          <p:cNvPr id="1100" name="Google Shape;1100;p174"/>
          <p:cNvSpPr txBox="1"/>
          <p:nvPr/>
        </p:nvSpPr>
        <p:spPr>
          <a:xfrm>
            <a:off x="560675" y="523250"/>
            <a:ext cx="75567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t/>
            </a:r>
            <a:endParaRPr b="1" i="1" sz="3000" u="none" cap="none" strike="noStrike">
              <a:solidFill>
                <a:srgbClr val="000000"/>
              </a:solidFill>
              <a:latin typeface="Times New Roman"/>
              <a:ea typeface="Times New Roman"/>
              <a:cs typeface="Times New Roman"/>
              <a:sym typeface="Times New Roman"/>
            </a:endParaRPr>
          </a:p>
        </p:txBody>
      </p:sp>
      <p:sp>
        <p:nvSpPr>
          <p:cNvPr id="1101" name="Google Shape;1101;p174"/>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900"/>
              <a:t>Marlene Cummings, M.A. CCC-SLP October 2022 Building Capacity Across Instructional Environments by Shifting Mindsets: How Do We Do It? </a:t>
            </a:r>
            <a:endParaRPr i="1" sz="900"/>
          </a:p>
          <a:p>
            <a:pPr indent="0" lvl="0" marL="0" rtl="0" algn="ctr">
              <a:spcBef>
                <a:spcPts val="0"/>
              </a:spcBef>
              <a:spcAft>
                <a:spcPts val="0"/>
              </a:spcAft>
              <a:buNone/>
            </a:pPr>
            <a:r>
              <a:rPr i="1" lang="en" sz="900"/>
              <a:t>(Do Not Use without presenter’s permission)</a:t>
            </a:r>
            <a:endParaRPr sz="900">
              <a:latin typeface="Karla Light"/>
              <a:ea typeface="Karla Light"/>
              <a:cs typeface="Karla Light"/>
              <a:sym typeface="Karla Light"/>
            </a:endParaRPr>
          </a:p>
        </p:txBody>
      </p:sp>
      <p:sp>
        <p:nvSpPr>
          <p:cNvPr id="1102" name="Google Shape;1102;p174"/>
          <p:cNvSpPr txBox="1"/>
          <p:nvPr/>
        </p:nvSpPr>
        <p:spPr>
          <a:xfrm>
            <a:off x="3359350" y="278800"/>
            <a:ext cx="5234700" cy="250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000">
                <a:solidFill>
                  <a:schemeClr val="dk1"/>
                </a:solidFill>
                <a:latin typeface="Raleway"/>
                <a:ea typeface="Raleway"/>
                <a:cs typeface="Raleway"/>
                <a:sym typeface="Raleway"/>
              </a:rPr>
              <a:t>Considerations:</a:t>
            </a:r>
            <a:endParaRPr b="1" sz="2000">
              <a:solidFill>
                <a:schemeClr val="dk1"/>
              </a:solidFill>
              <a:latin typeface="Raleway"/>
              <a:ea typeface="Raleway"/>
              <a:cs typeface="Raleway"/>
              <a:sym typeface="Raleway"/>
            </a:endParaRPr>
          </a:p>
          <a:p>
            <a:pPr indent="0" lvl="0" marL="0" rtl="0" algn="l">
              <a:lnSpc>
                <a:spcPct val="100000"/>
              </a:lnSpc>
              <a:spcBef>
                <a:spcPts val="0"/>
              </a:spcBef>
              <a:spcAft>
                <a:spcPts val="0"/>
              </a:spcAft>
              <a:buNone/>
            </a:pPr>
            <a:r>
              <a:rPr lang="en" sz="1800">
                <a:solidFill>
                  <a:schemeClr val="dk1"/>
                </a:solidFill>
                <a:latin typeface="Karla Light"/>
                <a:ea typeface="Karla Light"/>
                <a:cs typeface="Karla Light"/>
                <a:sym typeface="Karla Light"/>
              </a:rPr>
              <a:t>Current organization practices</a:t>
            </a:r>
            <a:endParaRPr sz="1800">
              <a:solidFill>
                <a:schemeClr val="dk1"/>
              </a:solidFill>
              <a:latin typeface="Karla Light"/>
              <a:ea typeface="Karla Light"/>
              <a:cs typeface="Karla Light"/>
              <a:sym typeface="Karla Light"/>
            </a:endParaRPr>
          </a:p>
          <a:p>
            <a:pPr indent="0" lvl="0" marL="0" rtl="0" algn="l">
              <a:lnSpc>
                <a:spcPct val="100000"/>
              </a:lnSpc>
              <a:spcBef>
                <a:spcPts val="0"/>
              </a:spcBef>
              <a:spcAft>
                <a:spcPts val="0"/>
              </a:spcAft>
              <a:buNone/>
            </a:pPr>
            <a:r>
              <a:rPr lang="en" sz="1800">
                <a:solidFill>
                  <a:schemeClr val="dk1"/>
                </a:solidFill>
                <a:latin typeface="Karla Light"/>
                <a:ea typeface="Karla Light"/>
                <a:cs typeface="Karla Light"/>
                <a:sym typeface="Karla Light"/>
              </a:rPr>
              <a:t>Yearly needs assessment surveys</a:t>
            </a:r>
            <a:endParaRPr sz="1800">
              <a:solidFill>
                <a:schemeClr val="dk1"/>
              </a:solidFill>
              <a:latin typeface="Karla Light"/>
              <a:ea typeface="Karla Light"/>
              <a:cs typeface="Karla Light"/>
              <a:sym typeface="Karla Light"/>
            </a:endParaRPr>
          </a:p>
          <a:p>
            <a:pPr indent="0" lvl="0" marL="0" rtl="0" algn="l">
              <a:lnSpc>
                <a:spcPct val="100000"/>
              </a:lnSpc>
              <a:spcBef>
                <a:spcPts val="0"/>
              </a:spcBef>
              <a:spcAft>
                <a:spcPts val="0"/>
              </a:spcAft>
              <a:buNone/>
            </a:pPr>
            <a:r>
              <a:rPr lang="en" sz="1800">
                <a:solidFill>
                  <a:schemeClr val="dk1"/>
                </a:solidFill>
                <a:latin typeface="Karla Light"/>
                <a:ea typeface="Karla Light"/>
                <a:cs typeface="Karla Light"/>
                <a:sym typeface="Karla Light"/>
              </a:rPr>
              <a:t>Review of Professional Dev. Research</a:t>
            </a:r>
            <a:endParaRPr sz="1800">
              <a:solidFill>
                <a:schemeClr val="dk1"/>
              </a:solidFill>
              <a:latin typeface="Karla Light"/>
              <a:ea typeface="Karla Light"/>
              <a:cs typeface="Karla Light"/>
              <a:sym typeface="Karla Light"/>
            </a:endParaRPr>
          </a:p>
          <a:p>
            <a:pPr indent="0" lvl="0" marL="0" rtl="0" algn="l">
              <a:lnSpc>
                <a:spcPct val="100000"/>
              </a:lnSpc>
              <a:spcBef>
                <a:spcPts val="0"/>
              </a:spcBef>
              <a:spcAft>
                <a:spcPts val="0"/>
              </a:spcAft>
              <a:buNone/>
            </a:pPr>
            <a:r>
              <a:rPr lang="en" sz="1800">
                <a:solidFill>
                  <a:schemeClr val="dk1"/>
                </a:solidFill>
                <a:latin typeface="Karla Light"/>
                <a:ea typeface="Karla Light"/>
                <a:cs typeface="Karla Light"/>
                <a:sym typeface="Karla Light"/>
              </a:rPr>
              <a:t>Current Implementation Science Info.</a:t>
            </a:r>
            <a:endParaRPr sz="1800">
              <a:solidFill>
                <a:schemeClr val="dk1"/>
              </a:solidFill>
              <a:latin typeface="Karla Light"/>
              <a:ea typeface="Karla Light"/>
              <a:cs typeface="Karla Light"/>
              <a:sym typeface="Karla Light"/>
            </a:endParaRPr>
          </a:p>
          <a:p>
            <a:pPr indent="0" lvl="0" marL="0" rtl="0" algn="l">
              <a:lnSpc>
                <a:spcPct val="100000"/>
              </a:lnSpc>
              <a:spcBef>
                <a:spcPts val="0"/>
              </a:spcBef>
              <a:spcAft>
                <a:spcPts val="0"/>
              </a:spcAft>
              <a:buNone/>
            </a:pPr>
            <a:r>
              <a:rPr lang="en" sz="1800">
                <a:solidFill>
                  <a:schemeClr val="dk1"/>
                </a:solidFill>
                <a:latin typeface="Karla Light"/>
                <a:ea typeface="Karla Light"/>
                <a:cs typeface="Karla Light"/>
                <a:sym typeface="Karla Light"/>
              </a:rPr>
              <a:t>Job Embedded Professional Learning</a:t>
            </a:r>
            <a:endParaRPr sz="1800">
              <a:solidFill>
                <a:schemeClr val="dk1"/>
              </a:solidFill>
              <a:latin typeface="Karla Light"/>
              <a:ea typeface="Karla Light"/>
              <a:cs typeface="Karla Light"/>
              <a:sym typeface="Karla Light"/>
            </a:endParaRPr>
          </a:p>
          <a:p>
            <a:pPr indent="0" lvl="0" marL="0" rtl="0" algn="l">
              <a:lnSpc>
                <a:spcPct val="100000"/>
              </a:lnSpc>
              <a:spcBef>
                <a:spcPts val="0"/>
              </a:spcBef>
              <a:spcAft>
                <a:spcPts val="0"/>
              </a:spcAft>
              <a:buNone/>
            </a:pPr>
            <a:r>
              <a:rPr lang="en" sz="1800">
                <a:solidFill>
                  <a:schemeClr val="dk1"/>
                </a:solidFill>
                <a:latin typeface="Karla Light"/>
                <a:ea typeface="Karla Light"/>
                <a:cs typeface="Karla Light"/>
                <a:sym typeface="Karla Light"/>
              </a:rPr>
              <a:t>Coaching and Mentoring models</a:t>
            </a:r>
            <a:endParaRPr sz="1800">
              <a:solidFill>
                <a:schemeClr val="dk1"/>
              </a:solidFill>
              <a:latin typeface="Karla Light"/>
              <a:ea typeface="Karla Light"/>
              <a:cs typeface="Karla Light"/>
              <a:sym typeface="Karla Light"/>
            </a:endParaRPr>
          </a:p>
          <a:p>
            <a:pPr indent="0" lvl="0" marL="0" rtl="0" algn="l">
              <a:spcBef>
                <a:spcPts val="0"/>
              </a:spcBef>
              <a:spcAft>
                <a:spcPts val="0"/>
              </a:spcAft>
              <a:buNone/>
            </a:pPr>
            <a:r>
              <a:t/>
            </a:r>
            <a:endParaRPr sz="2000">
              <a:solidFill>
                <a:schemeClr val="dk1"/>
              </a:solidFill>
              <a:latin typeface="Karla Light"/>
              <a:ea typeface="Karla Light"/>
              <a:cs typeface="Karla Light"/>
              <a:sym typeface="Karla Light"/>
            </a:endParaRPr>
          </a:p>
        </p:txBody>
      </p:sp>
      <p:sp>
        <p:nvSpPr>
          <p:cNvPr id="1103" name="Google Shape;1103;p174"/>
          <p:cNvSpPr txBox="1"/>
          <p:nvPr/>
        </p:nvSpPr>
        <p:spPr>
          <a:xfrm>
            <a:off x="3408100" y="2425375"/>
            <a:ext cx="5673300" cy="186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000">
                <a:solidFill>
                  <a:schemeClr val="dk1"/>
                </a:solidFill>
                <a:latin typeface="Raleway"/>
                <a:ea typeface="Raleway"/>
                <a:cs typeface="Raleway"/>
                <a:sym typeface="Raleway"/>
              </a:rPr>
              <a:t>Priorities:</a:t>
            </a:r>
            <a:endParaRPr b="1" sz="2000">
              <a:solidFill>
                <a:schemeClr val="dk1"/>
              </a:solidFill>
              <a:latin typeface="Raleway"/>
              <a:ea typeface="Raleway"/>
              <a:cs typeface="Raleway"/>
              <a:sym typeface="Raleway"/>
            </a:endParaRPr>
          </a:p>
          <a:p>
            <a:pPr indent="0" lvl="0" marL="0" rtl="0" algn="l">
              <a:lnSpc>
                <a:spcPct val="100000"/>
              </a:lnSpc>
              <a:spcBef>
                <a:spcPts val="0"/>
              </a:spcBef>
              <a:spcAft>
                <a:spcPts val="0"/>
              </a:spcAft>
              <a:buNone/>
            </a:pPr>
            <a:r>
              <a:rPr lang="en" sz="1800">
                <a:solidFill>
                  <a:schemeClr val="dk1"/>
                </a:solidFill>
                <a:latin typeface="Karla Light"/>
                <a:ea typeface="Karla Light"/>
                <a:cs typeface="Karla Light"/>
                <a:sym typeface="Karla Light"/>
              </a:rPr>
              <a:t>Leaning over time (not one shot)</a:t>
            </a:r>
            <a:endParaRPr sz="1800">
              <a:solidFill>
                <a:schemeClr val="dk1"/>
              </a:solidFill>
              <a:latin typeface="Karla Light"/>
              <a:ea typeface="Karla Light"/>
              <a:cs typeface="Karla Light"/>
              <a:sym typeface="Karla Light"/>
            </a:endParaRPr>
          </a:p>
          <a:p>
            <a:pPr indent="0" lvl="0" marL="0" rtl="0" algn="l">
              <a:lnSpc>
                <a:spcPct val="100000"/>
              </a:lnSpc>
              <a:spcBef>
                <a:spcPts val="0"/>
              </a:spcBef>
              <a:spcAft>
                <a:spcPts val="0"/>
              </a:spcAft>
              <a:buNone/>
            </a:pPr>
            <a:r>
              <a:rPr lang="en" sz="1800">
                <a:solidFill>
                  <a:schemeClr val="dk1"/>
                </a:solidFill>
                <a:latin typeface="Karla Light"/>
                <a:ea typeface="Karla Light"/>
                <a:cs typeface="Karla Light"/>
                <a:sym typeface="Karla Light"/>
              </a:rPr>
              <a:t>Learning within a community</a:t>
            </a:r>
            <a:endParaRPr sz="1800">
              <a:solidFill>
                <a:schemeClr val="dk1"/>
              </a:solidFill>
              <a:latin typeface="Karla Light"/>
              <a:ea typeface="Karla Light"/>
              <a:cs typeface="Karla Light"/>
              <a:sym typeface="Karla Light"/>
            </a:endParaRPr>
          </a:p>
          <a:p>
            <a:pPr indent="0" lvl="0" marL="0" rtl="0" algn="l">
              <a:lnSpc>
                <a:spcPct val="100000"/>
              </a:lnSpc>
              <a:spcBef>
                <a:spcPts val="0"/>
              </a:spcBef>
              <a:spcAft>
                <a:spcPts val="0"/>
              </a:spcAft>
              <a:buNone/>
            </a:pPr>
            <a:r>
              <a:rPr lang="en" sz="1800">
                <a:solidFill>
                  <a:schemeClr val="dk1"/>
                </a:solidFill>
                <a:latin typeface="Karla Light"/>
                <a:ea typeface="Karla Light"/>
                <a:cs typeface="Karla Light"/>
                <a:sym typeface="Karla Light"/>
              </a:rPr>
              <a:t>Onsite implementation support</a:t>
            </a:r>
            <a:endParaRPr sz="1800">
              <a:solidFill>
                <a:schemeClr val="dk1"/>
              </a:solidFill>
              <a:latin typeface="Karla Light"/>
              <a:ea typeface="Karla Light"/>
              <a:cs typeface="Karla Light"/>
              <a:sym typeface="Karla Light"/>
            </a:endParaRPr>
          </a:p>
          <a:p>
            <a:pPr indent="0" lvl="0" marL="0" rtl="0" algn="l">
              <a:lnSpc>
                <a:spcPct val="100000"/>
              </a:lnSpc>
              <a:spcBef>
                <a:spcPts val="0"/>
              </a:spcBef>
              <a:spcAft>
                <a:spcPts val="0"/>
              </a:spcAft>
              <a:buNone/>
            </a:pPr>
            <a:r>
              <a:rPr lang="en" sz="1800">
                <a:solidFill>
                  <a:schemeClr val="dk1"/>
                </a:solidFill>
                <a:latin typeface="Karla Light"/>
                <a:ea typeface="Karla Light"/>
                <a:cs typeface="Karla Light"/>
                <a:sym typeface="Karla Light"/>
              </a:rPr>
              <a:t>Available on-demand resources</a:t>
            </a:r>
            <a:endParaRPr sz="1800">
              <a:solidFill>
                <a:schemeClr val="dk1"/>
              </a:solidFill>
              <a:latin typeface="Karla Light"/>
              <a:ea typeface="Karla Light"/>
              <a:cs typeface="Karla Light"/>
              <a:sym typeface="Karla Light"/>
            </a:endParaRPr>
          </a:p>
          <a:p>
            <a:pPr indent="0" lvl="0" marL="0" rtl="0" algn="l">
              <a:lnSpc>
                <a:spcPct val="100000"/>
              </a:lnSpc>
              <a:spcBef>
                <a:spcPts val="0"/>
              </a:spcBef>
              <a:spcAft>
                <a:spcPts val="0"/>
              </a:spcAft>
              <a:buNone/>
            </a:pPr>
            <a:r>
              <a:rPr lang="en" sz="1800">
                <a:solidFill>
                  <a:schemeClr val="dk1"/>
                </a:solidFill>
                <a:latin typeface="Karla Light"/>
                <a:ea typeface="Karla Light"/>
                <a:cs typeface="Karla Light"/>
                <a:sym typeface="Karla Light"/>
              </a:rPr>
              <a:t>Replicable in varied settings by varied professionals with varied resources</a:t>
            </a:r>
            <a:endParaRPr sz="1800">
              <a:solidFill>
                <a:schemeClr val="dk1"/>
              </a:solidFill>
              <a:latin typeface="Karla Light"/>
              <a:ea typeface="Karla Light"/>
              <a:cs typeface="Karla Light"/>
              <a:sym typeface="Karla Light"/>
            </a:endParaRPr>
          </a:p>
          <a:p>
            <a:pPr indent="0" lvl="0" marL="0" rtl="0" algn="l">
              <a:lnSpc>
                <a:spcPct val="100000"/>
              </a:lnSpc>
              <a:spcBef>
                <a:spcPts val="0"/>
              </a:spcBef>
              <a:spcAft>
                <a:spcPts val="0"/>
              </a:spcAft>
              <a:buNone/>
            </a:pPr>
            <a:r>
              <a:t/>
            </a:r>
            <a:endParaRPr sz="2000">
              <a:solidFill>
                <a:schemeClr val="dk1"/>
              </a:solidFill>
              <a:latin typeface="Karla Light"/>
              <a:ea typeface="Karla Light"/>
              <a:cs typeface="Karla Light"/>
              <a:sym typeface="Karla Light"/>
            </a:endParaRPr>
          </a:p>
        </p:txBody>
      </p:sp>
      <p:sp>
        <p:nvSpPr>
          <p:cNvPr id="1104" name="Google Shape;1104;p174"/>
          <p:cNvSpPr txBox="1"/>
          <p:nvPr/>
        </p:nvSpPr>
        <p:spPr>
          <a:xfrm>
            <a:off x="400375" y="1331200"/>
            <a:ext cx="2533800" cy="181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dk1"/>
                </a:solidFill>
                <a:latin typeface="Raleway"/>
                <a:ea typeface="Raleway"/>
                <a:cs typeface="Raleway"/>
                <a:sym typeface="Raleway"/>
              </a:rPr>
              <a:t>Professional Learning Considerations</a:t>
            </a:r>
            <a:endParaRPr b="1" sz="2500">
              <a:solidFill>
                <a:schemeClr val="dk1"/>
              </a:solidFill>
              <a:latin typeface="Raleway"/>
              <a:ea typeface="Raleway"/>
              <a:cs typeface="Raleway"/>
              <a:sym typeface="Raleway"/>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sp>
        <p:nvSpPr>
          <p:cNvPr id="1109" name="Google Shape;1109;p175"/>
          <p:cNvSpPr txBox="1"/>
          <p:nvPr>
            <p:ph type="title"/>
          </p:nvPr>
        </p:nvSpPr>
        <p:spPr>
          <a:xfrm>
            <a:off x="636450" y="465950"/>
            <a:ext cx="82479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sz="3400">
                <a:solidFill>
                  <a:srgbClr val="3A81BA"/>
                </a:solidFill>
              </a:rPr>
              <a:t>Professional Learning </a:t>
            </a:r>
            <a:endParaRPr b="1" sz="3400">
              <a:solidFill>
                <a:srgbClr val="3A81BA"/>
              </a:solidFill>
            </a:endParaRPr>
          </a:p>
        </p:txBody>
      </p:sp>
      <p:sp>
        <p:nvSpPr>
          <p:cNvPr id="1110" name="Google Shape;1110;p175"/>
          <p:cNvSpPr txBox="1"/>
          <p:nvPr>
            <p:ph idx="1" type="body"/>
          </p:nvPr>
        </p:nvSpPr>
        <p:spPr>
          <a:xfrm>
            <a:off x="636450" y="1790600"/>
            <a:ext cx="7904100" cy="3033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1111" name="Google Shape;1111;p175"/>
          <p:cNvSpPr txBox="1"/>
          <p:nvPr/>
        </p:nvSpPr>
        <p:spPr>
          <a:xfrm>
            <a:off x="619950" y="86225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lang="en" sz="2200">
                <a:solidFill>
                  <a:schemeClr val="dk1"/>
                </a:solidFill>
              </a:rPr>
              <a:t>Considerations and Priorities</a:t>
            </a:r>
            <a:endParaRPr b="0" i="0" sz="2300" u="none" cap="none" strike="noStrike">
              <a:solidFill>
                <a:srgbClr val="000000"/>
              </a:solidFill>
              <a:latin typeface="Inter Light"/>
              <a:ea typeface="Inter Light"/>
              <a:cs typeface="Inter Light"/>
              <a:sym typeface="Inter Light"/>
            </a:endParaRPr>
          </a:p>
        </p:txBody>
      </p:sp>
      <p:sp>
        <p:nvSpPr>
          <p:cNvPr id="1112" name="Google Shape;1112;p175"/>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None/>
            </a:pPr>
            <a:r>
              <a:rPr i="1" lang="en" sz="900">
                <a:solidFill>
                  <a:schemeClr val="dk1"/>
                </a:solidFill>
              </a:rPr>
              <a:t>(Do Not Use without presenter’s permission)</a:t>
            </a:r>
            <a:endParaRPr i="1" sz="9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4"/>
            </a:gs>
            <a:gs pos="20000">
              <a:schemeClr val="accent4"/>
            </a:gs>
            <a:gs pos="79000">
              <a:schemeClr val="accent3"/>
            </a:gs>
            <a:gs pos="100000">
              <a:schemeClr val="accent3"/>
            </a:gs>
          </a:gsLst>
          <a:lin ang="5400700" scaled="0"/>
        </a:gradFill>
      </p:bgPr>
    </p:bg>
    <p:spTree>
      <p:nvGrpSpPr>
        <p:cNvPr id="1116" name="Shape 1116"/>
        <p:cNvGrpSpPr/>
        <p:nvPr/>
      </p:nvGrpSpPr>
      <p:grpSpPr>
        <a:xfrm>
          <a:off x="0" y="0"/>
          <a:ext cx="0" cy="0"/>
          <a:chOff x="0" y="0"/>
          <a:chExt cx="0" cy="0"/>
        </a:xfrm>
      </p:grpSpPr>
      <p:sp>
        <p:nvSpPr>
          <p:cNvPr id="1117" name="Google Shape;1117;p176"/>
          <p:cNvSpPr txBox="1"/>
          <p:nvPr>
            <p:ph type="ctrTitle"/>
          </p:nvPr>
        </p:nvSpPr>
        <p:spPr>
          <a:xfrm>
            <a:off x="3422975" y="2723375"/>
            <a:ext cx="5379000" cy="11598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4000"/>
              <a:buNone/>
            </a:pPr>
            <a:r>
              <a:rPr lang="en" sz="3000">
                <a:latin typeface="Times New Roman"/>
                <a:ea typeface="Times New Roman"/>
                <a:cs typeface="Times New Roman"/>
                <a:sym typeface="Times New Roman"/>
              </a:rPr>
              <a:t>Starting Point to Next Steps</a:t>
            </a:r>
            <a:endParaRPr sz="2800">
              <a:latin typeface="Times New Roman"/>
              <a:ea typeface="Times New Roman"/>
              <a:cs typeface="Times New Roman"/>
              <a:sym typeface="Times New Roman"/>
            </a:endParaRPr>
          </a:p>
        </p:txBody>
      </p:sp>
      <p:sp>
        <p:nvSpPr>
          <p:cNvPr id="1118" name="Google Shape;1118;p176"/>
          <p:cNvSpPr txBox="1"/>
          <p:nvPr>
            <p:ph idx="1" type="subTitle"/>
          </p:nvPr>
        </p:nvSpPr>
        <p:spPr>
          <a:xfrm>
            <a:off x="3422975" y="3883175"/>
            <a:ext cx="5319900" cy="34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600"/>
              </a:spcAft>
              <a:buSzPts val="2000"/>
              <a:buNone/>
            </a:pPr>
            <a:r>
              <a:rPr lang="en"/>
              <a:t> </a:t>
            </a:r>
            <a:endParaRPr/>
          </a:p>
        </p:txBody>
      </p:sp>
      <p:sp>
        <p:nvSpPr>
          <p:cNvPr id="1119" name="Google Shape;1119;p176"/>
          <p:cNvSpPr txBox="1"/>
          <p:nvPr>
            <p:ph idx="1" type="subTitle"/>
          </p:nvPr>
        </p:nvSpPr>
        <p:spPr>
          <a:xfrm>
            <a:off x="3422975" y="3883175"/>
            <a:ext cx="5035200" cy="34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600"/>
              </a:spcAft>
              <a:buSzPts val="2000"/>
              <a:buNone/>
            </a:pPr>
            <a:r>
              <a:rPr lang="en" sz="2600">
                <a:solidFill>
                  <a:srgbClr val="0578A2"/>
                </a:solidFill>
                <a:latin typeface="Times New Roman"/>
                <a:ea typeface="Times New Roman"/>
                <a:cs typeface="Times New Roman"/>
                <a:sym typeface="Times New Roman"/>
              </a:rPr>
              <a:t>A Shift in Thinking and Action</a:t>
            </a:r>
            <a:endParaRPr sz="2600">
              <a:solidFill>
                <a:srgbClr val="0578A2"/>
              </a:solidFill>
              <a:latin typeface="Times New Roman"/>
              <a:ea typeface="Times New Roman"/>
              <a:cs typeface="Times New Roman"/>
              <a:sym typeface="Times New Roman"/>
            </a:endParaRPr>
          </a:p>
        </p:txBody>
      </p:sp>
      <p:sp>
        <p:nvSpPr>
          <p:cNvPr id="1120" name="Google Shape;1120;p176"/>
          <p:cNvSpPr txBox="1"/>
          <p:nvPr/>
        </p:nvSpPr>
        <p:spPr>
          <a:xfrm>
            <a:off x="1013675" y="916375"/>
            <a:ext cx="2409300" cy="398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700"/>
              <a:buFont typeface="Arial"/>
              <a:buNone/>
            </a:pPr>
            <a:r>
              <a:rPr b="1" i="0" lang="en" sz="24700" u="none" cap="none" strike="noStrike">
                <a:solidFill>
                  <a:schemeClr val="lt1"/>
                </a:solidFill>
                <a:latin typeface="Encode Sans Semi Condensed"/>
                <a:ea typeface="Encode Sans Semi Condensed"/>
                <a:cs typeface="Encode Sans Semi Condensed"/>
                <a:sym typeface="Encode Sans Semi Condensed"/>
              </a:rPr>
              <a:t>3</a:t>
            </a:r>
            <a:endParaRPr b="0" i="0" sz="24700" u="none" cap="none" strike="noStrike">
              <a:solidFill>
                <a:srgbClr val="000000"/>
              </a:solidFill>
              <a:latin typeface="Arial"/>
              <a:ea typeface="Arial"/>
              <a:cs typeface="Arial"/>
              <a:sym typeface="Arial"/>
            </a:endParaRPr>
          </a:p>
        </p:txBody>
      </p:sp>
      <p:sp>
        <p:nvSpPr>
          <p:cNvPr id="1121" name="Google Shape;1121;p176"/>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permission)ion)</a:t>
            </a:r>
            <a:endParaRPr sz="900">
              <a:latin typeface="Karla Light"/>
              <a:ea typeface="Karla Light"/>
              <a:cs typeface="Karla Light"/>
              <a:sym typeface="Karla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4"/>
            </a:gs>
            <a:gs pos="20000">
              <a:schemeClr val="accent4"/>
            </a:gs>
            <a:gs pos="79000">
              <a:schemeClr val="accent3"/>
            </a:gs>
            <a:gs pos="100000">
              <a:schemeClr val="accent3"/>
            </a:gs>
          </a:gsLst>
          <a:lin ang="5400700" scaled="0"/>
        </a:gradFill>
      </p:bgPr>
    </p:bg>
    <p:spTree>
      <p:nvGrpSpPr>
        <p:cNvPr id="1125" name="Shape 1125"/>
        <p:cNvGrpSpPr/>
        <p:nvPr/>
      </p:nvGrpSpPr>
      <p:grpSpPr>
        <a:xfrm>
          <a:off x="0" y="0"/>
          <a:ext cx="0" cy="0"/>
          <a:chOff x="0" y="0"/>
          <a:chExt cx="0" cy="0"/>
        </a:xfrm>
      </p:grpSpPr>
      <p:sp>
        <p:nvSpPr>
          <p:cNvPr id="1126" name="Google Shape;1126;p177"/>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
        <p:nvSpPr>
          <p:cNvPr id="1127" name="Google Shape;1127;p177"/>
          <p:cNvSpPr txBox="1"/>
          <p:nvPr/>
        </p:nvSpPr>
        <p:spPr>
          <a:xfrm>
            <a:off x="560675" y="523250"/>
            <a:ext cx="7556700" cy="1677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500"/>
              <a:buFont typeface="Arial"/>
              <a:buNone/>
            </a:pPr>
            <a:r>
              <a:t/>
            </a:r>
            <a:endParaRPr b="0" i="0" sz="35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3000"/>
              <a:buFont typeface="Arial"/>
              <a:buNone/>
            </a:pPr>
            <a:r>
              <a:t/>
            </a:r>
            <a:endParaRPr b="1" i="1" sz="3000" u="none" cap="none" strike="noStrike">
              <a:solidFill>
                <a:srgbClr val="000000"/>
              </a:solidFill>
              <a:latin typeface="Times New Roman"/>
              <a:ea typeface="Times New Roman"/>
              <a:cs typeface="Times New Roman"/>
              <a:sym typeface="Times New Roman"/>
            </a:endParaRPr>
          </a:p>
        </p:txBody>
      </p:sp>
      <p:sp>
        <p:nvSpPr>
          <p:cNvPr id="1128" name="Google Shape;1128;p177"/>
          <p:cNvSpPr txBox="1"/>
          <p:nvPr>
            <p:ph type="title"/>
          </p:nvPr>
        </p:nvSpPr>
        <p:spPr>
          <a:xfrm>
            <a:off x="278275" y="523250"/>
            <a:ext cx="2824200" cy="461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en" sz="3400">
                <a:latin typeface="Raleway"/>
                <a:ea typeface="Raleway"/>
                <a:cs typeface="Raleway"/>
                <a:sym typeface="Raleway"/>
              </a:rPr>
              <a:t>The Outcome</a:t>
            </a:r>
            <a:endParaRPr sz="3400">
              <a:latin typeface="Raleway"/>
              <a:ea typeface="Raleway"/>
              <a:cs typeface="Raleway"/>
              <a:sym typeface="Raleway"/>
            </a:endParaRPr>
          </a:p>
        </p:txBody>
      </p:sp>
      <p:sp>
        <p:nvSpPr>
          <p:cNvPr id="1129" name="Google Shape;1129;p177"/>
          <p:cNvSpPr txBox="1"/>
          <p:nvPr>
            <p:ph idx="4294967295" type="body"/>
          </p:nvPr>
        </p:nvSpPr>
        <p:spPr>
          <a:xfrm>
            <a:off x="222175" y="1175950"/>
            <a:ext cx="8328300" cy="2034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000"/>
              <a:buNone/>
            </a:pPr>
            <a:r>
              <a:rPr lang="en" sz="3000">
                <a:solidFill>
                  <a:srgbClr val="000000"/>
                </a:solidFill>
                <a:latin typeface="Times New Roman"/>
                <a:ea typeface="Times New Roman"/>
                <a:cs typeface="Times New Roman"/>
                <a:sym typeface="Times New Roman"/>
              </a:rPr>
              <a:t>As this approach is </a:t>
            </a:r>
            <a:r>
              <a:rPr b="1" lang="en" sz="3000">
                <a:solidFill>
                  <a:srgbClr val="000000"/>
                </a:solidFill>
                <a:latin typeface="Times New Roman"/>
                <a:ea typeface="Times New Roman"/>
                <a:cs typeface="Times New Roman"/>
                <a:sym typeface="Times New Roman"/>
              </a:rPr>
              <a:t>embraced</a:t>
            </a:r>
            <a:r>
              <a:rPr lang="en" sz="3000">
                <a:solidFill>
                  <a:srgbClr val="000000"/>
                </a:solidFill>
                <a:latin typeface="Times New Roman"/>
                <a:ea typeface="Times New Roman"/>
                <a:cs typeface="Times New Roman"/>
                <a:sym typeface="Times New Roman"/>
              </a:rPr>
              <a:t> by the </a:t>
            </a:r>
            <a:r>
              <a:rPr b="1" lang="en" sz="3000">
                <a:solidFill>
                  <a:srgbClr val="000000"/>
                </a:solidFill>
                <a:latin typeface="Times New Roman"/>
                <a:ea typeface="Times New Roman"/>
                <a:cs typeface="Times New Roman"/>
                <a:sym typeface="Times New Roman"/>
              </a:rPr>
              <a:t>“people,” </a:t>
            </a:r>
            <a:r>
              <a:rPr lang="en" sz="3000">
                <a:solidFill>
                  <a:srgbClr val="000000"/>
                </a:solidFill>
                <a:latin typeface="Times New Roman"/>
                <a:ea typeface="Times New Roman"/>
                <a:cs typeface="Times New Roman"/>
                <a:sym typeface="Times New Roman"/>
              </a:rPr>
              <a:t>you will see:</a:t>
            </a:r>
            <a:endParaRPr sz="3000">
              <a:solidFill>
                <a:srgbClr val="000000"/>
              </a:solidFill>
              <a:latin typeface="Times New Roman"/>
              <a:ea typeface="Times New Roman"/>
              <a:cs typeface="Times New Roman"/>
              <a:sym typeface="Times New Roman"/>
            </a:endParaRPr>
          </a:p>
          <a:p>
            <a:pPr indent="-419100" lvl="0" marL="457200" rtl="0" algn="l">
              <a:lnSpc>
                <a:spcPct val="115000"/>
              </a:lnSpc>
              <a:spcBef>
                <a:spcPts val="0"/>
              </a:spcBef>
              <a:spcAft>
                <a:spcPts val="0"/>
              </a:spcAft>
              <a:buClr>
                <a:srgbClr val="000000"/>
              </a:buClr>
              <a:buSzPts val="3000"/>
              <a:buFont typeface="Times New Roman"/>
              <a:buChar char="→"/>
            </a:pPr>
            <a:r>
              <a:rPr lang="en" sz="3000">
                <a:solidFill>
                  <a:srgbClr val="000000"/>
                </a:solidFill>
                <a:latin typeface="Times New Roman"/>
                <a:ea typeface="Times New Roman"/>
                <a:cs typeface="Times New Roman"/>
                <a:sym typeface="Times New Roman"/>
              </a:rPr>
              <a:t>Increased motivation to learn &amp; implement </a:t>
            </a:r>
            <a:endParaRPr sz="3000">
              <a:solidFill>
                <a:srgbClr val="000000"/>
              </a:solidFill>
              <a:latin typeface="Times New Roman"/>
              <a:ea typeface="Times New Roman"/>
              <a:cs typeface="Times New Roman"/>
              <a:sym typeface="Times New Roman"/>
            </a:endParaRPr>
          </a:p>
          <a:p>
            <a:pPr indent="-419100" lvl="0" marL="457200" rtl="0" algn="l">
              <a:lnSpc>
                <a:spcPct val="115000"/>
              </a:lnSpc>
              <a:spcBef>
                <a:spcPts val="0"/>
              </a:spcBef>
              <a:spcAft>
                <a:spcPts val="0"/>
              </a:spcAft>
              <a:buClr>
                <a:srgbClr val="000000"/>
              </a:buClr>
              <a:buSzPts val="3000"/>
              <a:buFont typeface="Times New Roman"/>
              <a:buChar char="→"/>
            </a:pPr>
            <a:r>
              <a:rPr lang="en" sz="3000">
                <a:solidFill>
                  <a:srgbClr val="000000"/>
                </a:solidFill>
                <a:latin typeface="Times New Roman"/>
                <a:ea typeface="Times New Roman"/>
                <a:cs typeface="Times New Roman"/>
                <a:sym typeface="Times New Roman"/>
              </a:rPr>
              <a:t>Deepened &amp; continual learning </a:t>
            </a:r>
            <a:endParaRPr i="1" sz="3000">
              <a:solidFill>
                <a:srgbClr val="000000"/>
              </a:solidFill>
              <a:latin typeface="Times New Roman"/>
              <a:ea typeface="Times New Roman"/>
              <a:cs typeface="Times New Roman"/>
              <a:sym typeface="Times New Roman"/>
            </a:endParaRPr>
          </a:p>
          <a:p>
            <a:pPr indent="-419100" lvl="0" marL="457200" rtl="0" algn="l">
              <a:lnSpc>
                <a:spcPct val="115000"/>
              </a:lnSpc>
              <a:spcBef>
                <a:spcPts val="0"/>
              </a:spcBef>
              <a:spcAft>
                <a:spcPts val="0"/>
              </a:spcAft>
              <a:buClr>
                <a:srgbClr val="000000"/>
              </a:buClr>
              <a:buSzPts val="3000"/>
              <a:buFont typeface="Times New Roman"/>
              <a:buChar char="→"/>
            </a:pPr>
            <a:r>
              <a:rPr lang="en" sz="3000">
                <a:solidFill>
                  <a:srgbClr val="000000"/>
                </a:solidFill>
                <a:latin typeface="Times New Roman"/>
                <a:ea typeface="Times New Roman"/>
                <a:cs typeface="Times New Roman"/>
                <a:sym typeface="Times New Roman"/>
              </a:rPr>
              <a:t>Reflection resulting in ongoing change</a:t>
            </a:r>
            <a:endParaRPr sz="3000">
              <a:solidFill>
                <a:srgbClr val="000000"/>
              </a:solidFill>
              <a:latin typeface="Times New Roman"/>
              <a:ea typeface="Times New Roman"/>
              <a:cs typeface="Times New Roman"/>
              <a:sym typeface="Times New Roman"/>
            </a:endParaRPr>
          </a:p>
          <a:p>
            <a:pPr indent="-419100" lvl="0" marL="457200" rtl="0" algn="l">
              <a:lnSpc>
                <a:spcPct val="115000"/>
              </a:lnSpc>
              <a:spcBef>
                <a:spcPts val="0"/>
              </a:spcBef>
              <a:spcAft>
                <a:spcPts val="0"/>
              </a:spcAft>
              <a:buClr>
                <a:srgbClr val="000000"/>
              </a:buClr>
              <a:buSzPts val="3000"/>
              <a:buFont typeface="Times New Roman"/>
              <a:buChar char="→"/>
            </a:pPr>
            <a:r>
              <a:rPr lang="en" sz="3000">
                <a:solidFill>
                  <a:srgbClr val="000000"/>
                </a:solidFill>
                <a:latin typeface="Times New Roman"/>
                <a:ea typeface="Times New Roman"/>
                <a:cs typeface="Times New Roman"/>
                <a:sym typeface="Times New Roman"/>
              </a:rPr>
              <a:t>Problem solving across the organization</a:t>
            </a:r>
            <a:endParaRPr sz="30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600"/>
              </a:spcAft>
              <a:buSzPts val="2000"/>
              <a:buNone/>
            </a:pPr>
            <a:r>
              <a:t/>
            </a:r>
            <a:endParaRPr/>
          </a:p>
        </p:txBody>
      </p:sp>
      <p:sp>
        <p:nvSpPr>
          <p:cNvPr id="1130" name="Google Shape;1130;p177"/>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a:t>
            </a:r>
            <a:endParaRPr i="1" sz="9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178"/>
          <p:cNvSpPr txBox="1"/>
          <p:nvPr>
            <p:ph type="title"/>
          </p:nvPr>
        </p:nvSpPr>
        <p:spPr>
          <a:xfrm>
            <a:off x="636450" y="465950"/>
            <a:ext cx="70683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3A81BA"/>
                </a:solidFill>
              </a:rPr>
              <a:t>The Outcome - </a:t>
            </a:r>
            <a:endParaRPr b="1">
              <a:solidFill>
                <a:srgbClr val="3A81BA"/>
              </a:solidFill>
            </a:endParaRPr>
          </a:p>
        </p:txBody>
      </p:sp>
      <p:sp>
        <p:nvSpPr>
          <p:cNvPr id="1136" name="Google Shape;1136;p178"/>
          <p:cNvSpPr txBox="1"/>
          <p:nvPr>
            <p:ph idx="1" type="body"/>
          </p:nvPr>
        </p:nvSpPr>
        <p:spPr>
          <a:xfrm>
            <a:off x="636450" y="1790600"/>
            <a:ext cx="7904100" cy="3033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1137" name="Google Shape;1137;p178"/>
          <p:cNvSpPr txBox="1"/>
          <p:nvPr/>
        </p:nvSpPr>
        <p:spPr>
          <a:xfrm>
            <a:off x="636450" y="89625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What does increased motivation to learn and implement look like?</a:t>
            </a:r>
            <a:endParaRPr b="0" i="0" sz="2100" u="none" cap="none" strike="noStrike">
              <a:solidFill>
                <a:srgbClr val="000000"/>
              </a:solidFill>
              <a:latin typeface="Inter Light"/>
              <a:ea typeface="Inter Light"/>
              <a:cs typeface="Inter Light"/>
              <a:sym typeface="Inter Light"/>
            </a:endParaRPr>
          </a:p>
        </p:txBody>
      </p:sp>
      <p:sp>
        <p:nvSpPr>
          <p:cNvPr id="1138" name="Google Shape;1138;p178"/>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None/>
            </a:pPr>
            <a:r>
              <a:rPr i="1" lang="en" sz="900">
                <a:solidFill>
                  <a:schemeClr val="dk1"/>
                </a:solidFill>
              </a:rPr>
              <a:t>(Do Not Use without presenter’s permission)</a:t>
            </a:r>
            <a:r>
              <a:rPr i="1" lang="en" sz="900"/>
              <a:t>n)</a:t>
            </a:r>
            <a:endParaRPr i="1" sz="9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sp>
        <p:nvSpPr>
          <p:cNvPr id="1143" name="Google Shape;1143;p179"/>
          <p:cNvSpPr txBox="1"/>
          <p:nvPr>
            <p:ph type="title"/>
          </p:nvPr>
        </p:nvSpPr>
        <p:spPr>
          <a:xfrm>
            <a:off x="636450" y="465950"/>
            <a:ext cx="70683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3A81BA"/>
                </a:solidFill>
              </a:rPr>
              <a:t>The Outcome - </a:t>
            </a:r>
            <a:endParaRPr b="1">
              <a:solidFill>
                <a:srgbClr val="3A81BA"/>
              </a:solidFill>
            </a:endParaRPr>
          </a:p>
        </p:txBody>
      </p:sp>
      <p:sp>
        <p:nvSpPr>
          <p:cNvPr id="1144" name="Google Shape;1144;p179"/>
          <p:cNvSpPr txBox="1"/>
          <p:nvPr>
            <p:ph idx="1" type="body"/>
          </p:nvPr>
        </p:nvSpPr>
        <p:spPr>
          <a:xfrm>
            <a:off x="636450" y="1790600"/>
            <a:ext cx="7904100" cy="3033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1145" name="Google Shape;1145;p179"/>
          <p:cNvSpPr txBox="1"/>
          <p:nvPr/>
        </p:nvSpPr>
        <p:spPr>
          <a:xfrm>
            <a:off x="636450" y="89625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What does deepened and continual learning look like and how do you support it?</a:t>
            </a:r>
            <a:endParaRPr b="0" i="0" sz="2100" u="none" cap="none" strike="noStrike">
              <a:solidFill>
                <a:srgbClr val="000000"/>
              </a:solidFill>
              <a:latin typeface="Inter Light"/>
              <a:ea typeface="Inter Light"/>
              <a:cs typeface="Inter Light"/>
              <a:sym typeface="Inter Light"/>
            </a:endParaRPr>
          </a:p>
        </p:txBody>
      </p:sp>
      <p:sp>
        <p:nvSpPr>
          <p:cNvPr id="1146" name="Google Shape;1146;p179"/>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4"/>
            </a:gs>
            <a:gs pos="20000">
              <a:schemeClr val="accent4"/>
            </a:gs>
            <a:gs pos="79000">
              <a:schemeClr val="accent3"/>
            </a:gs>
            <a:gs pos="100000">
              <a:schemeClr val="accent3"/>
            </a:gs>
          </a:gsLst>
          <a:lin ang="5400700" scaled="0"/>
        </a:gradFill>
      </p:bgPr>
    </p:bg>
    <p:spTree>
      <p:nvGrpSpPr>
        <p:cNvPr id="836" name="Shape 836"/>
        <p:cNvGrpSpPr/>
        <p:nvPr/>
      </p:nvGrpSpPr>
      <p:grpSpPr>
        <a:xfrm>
          <a:off x="0" y="0"/>
          <a:ext cx="0" cy="0"/>
          <a:chOff x="0" y="0"/>
          <a:chExt cx="0" cy="0"/>
        </a:xfrm>
      </p:grpSpPr>
      <p:sp>
        <p:nvSpPr>
          <p:cNvPr id="837" name="Google Shape;837;p144"/>
          <p:cNvSpPr txBox="1"/>
          <p:nvPr>
            <p:ph idx="1" type="subTitle"/>
          </p:nvPr>
        </p:nvSpPr>
        <p:spPr>
          <a:xfrm>
            <a:off x="3422975" y="3883175"/>
            <a:ext cx="5199000" cy="34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600"/>
              </a:spcAft>
              <a:buSzPts val="2000"/>
              <a:buNone/>
            </a:pPr>
            <a:r>
              <a:rPr lang="en" sz="2600">
                <a:solidFill>
                  <a:srgbClr val="0578A2"/>
                </a:solidFill>
                <a:latin typeface="Times New Roman"/>
                <a:ea typeface="Times New Roman"/>
                <a:cs typeface="Times New Roman"/>
                <a:sym typeface="Times New Roman"/>
              </a:rPr>
              <a:t>Shifting from an expert to a collaborative model</a:t>
            </a:r>
            <a:endParaRPr/>
          </a:p>
        </p:txBody>
      </p:sp>
      <p:sp>
        <p:nvSpPr>
          <p:cNvPr id="838" name="Google Shape;838;p144"/>
          <p:cNvSpPr/>
          <p:nvPr/>
        </p:nvSpPr>
        <p:spPr>
          <a:xfrm>
            <a:off x="1255649" y="1507374"/>
            <a:ext cx="1124569" cy="2835112"/>
          </a:xfrm>
          <a:prstGeom prst="rect">
            <a:avLst/>
          </a:prstGeom>
        </p:spPr>
        <p:txBody>
          <a:bodyPr>
            <a:prstTxWarp prst="textPlain"/>
          </a:bodyPr>
          <a:lstStyle/>
          <a:p>
            <a:pPr lvl="0" algn="ctr"/>
            <a:r>
              <a:rPr b="1" i="0">
                <a:ln>
                  <a:noFill/>
                </a:ln>
                <a:solidFill>
                  <a:schemeClr val="lt1"/>
                </a:solidFill>
                <a:latin typeface="Encode Sans Semi Condensed"/>
              </a:rPr>
              <a:t>1</a:t>
            </a:r>
          </a:p>
        </p:txBody>
      </p:sp>
      <p:sp>
        <p:nvSpPr>
          <p:cNvPr id="839" name="Google Shape;839;p144"/>
          <p:cNvSpPr txBox="1"/>
          <p:nvPr>
            <p:ph type="ctrTitle"/>
          </p:nvPr>
        </p:nvSpPr>
        <p:spPr>
          <a:xfrm>
            <a:off x="3422975" y="2718475"/>
            <a:ext cx="5533800" cy="11598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4000"/>
              <a:buNone/>
            </a:pPr>
            <a:r>
              <a:rPr lang="en" sz="3200">
                <a:latin typeface="Times New Roman"/>
                <a:ea typeface="Times New Roman"/>
                <a:cs typeface="Times New Roman"/>
                <a:sym typeface="Times New Roman"/>
              </a:rPr>
              <a:t>Mindset Matters</a:t>
            </a:r>
            <a:endParaRPr sz="4400"/>
          </a:p>
        </p:txBody>
      </p:sp>
      <p:sp>
        <p:nvSpPr>
          <p:cNvPr id="840" name="Google Shape;840;p144"/>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a:t>
            </a:r>
            <a:endParaRPr i="1" sz="9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0" name="Shape 1150"/>
        <p:cNvGrpSpPr/>
        <p:nvPr/>
      </p:nvGrpSpPr>
      <p:grpSpPr>
        <a:xfrm>
          <a:off x="0" y="0"/>
          <a:ext cx="0" cy="0"/>
          <a:chOff x="0" y="0"/>
          <a:chExt cx="0" cy="0"/>
        </a:xfrm>
      </p:grpSpPr>
      <p:sp>
        <p:nvSpPr>
          <p:cNvPr id="1151" name="Google Shape;1151;p180"/>
          <p:cNvSpPr txBox="1"/>
          <p:nvPr>
            <p:ph type="title"/>
          </p:nvPr>
        </p:nvSpPr>
        <p:spPr>
          <a:xfrm>
            <a:off x="636450" y="465950"/>
            <a:ext cx="70683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3A81BA"/>
                </a:solidFill>
              </a:rPr>
              <a:t>The Outcome - </a:t>
            </a:r>
            <a:endParaRPr b="1">
              <a:solidFill>
                <a:srgbClr val="3A81BA"/>
              </a:solidFill>
            </a:endParaRPr>
          </a:p>
        </p:txBody>
      </p:sp>
      <p:sp>
        <p:nvSpPr>
          <p:cNvPr id="1152" name="Google Shape;1152;p180"/>
          <p:cNvSpPr txBox="1"/>
          <p:nvPr>
            <p:ph idx="1" type="body"/>
          </p:nvPr>
        </p:nvSpPr>
        <p:spPr>
          <a:xfrm>
            <a:off x="636450" y="1790600"/>
            <a:ext cx="7904100" cy="3033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1153" name="Google Shape;1153;p180"/>
          <p:cNvSpPr txBox="1"/>
          <p:nvPr/>
        </p:nvSpPr>
        <p:spPr>
          <a:xfrm>
            <a:off x="636450" y="89625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What does reflection resulting in ongoing change look like?  </a:t>
            </a:r>
            <a:endParaRPr b="0" i="0" sz="2100" u="none" cap="none" strike="noStrike">
              <a:solidFill>
                <a:srgbClr val="000000"/>
              </a:solidFill>
              <a:latin typeface="Inter Light"/>
              <a:ea typeface="Inter Light"/>
              <a:cs typeface="Inter Light"/>
              <a:sym typeface="Inter Light"/>
            </a:endParaRPr>
          </a:p>
        </p:txBody>
      </p:sp>
      <p:sp>
        <p:nvSpPr>
          <p:cNvPr id="1154" name="Google Shape;1154;p180"/>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 name="Shape 1158"/>
        <p:cNvGrpSpPr/>
        <p:nvPr/>
      </p:nvGrpSpPr>
      <p:grpSpPr>
        <a:xfrm>
          <a:off x="0" y="0"/>
          <a:ext cx="0" cy="0"/>
          <a:chOff x="0" y="0"/>
          <a:chExt cx="0" cy="0"/>
        </a:xfrm>
      </p:grpSpPr>
      <p:sp>
        <p:nvSpPr>
          <p:cNvPr id="1159" name="Google Shape;1159;p181"/>
          <p:cNvSpPr txBox="1"/>
          <p:nvPr>
            <p:ph type="title"/>
          </p:nvPr>
        </p:nvSpPr>
        <p:spPr>
          <a:xfrm>
            <a:off x="636450" y="465950"/>
            <a:ext cx="70683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3A81BA"/>
                </a:solidFill>
              </a:rPr>
              <a:t>The Outcome - </a:t>
            </a:r>
            <a:endParaRPr b="1">
              <a:solidFill>
                <a:srgbClr val="3A81BA"/>
              </a:solidFill>
            </a:endParaRPr>
          </a:p>
        </p:txBody>
      </p:sp>
      <p:sp>
        <p:nvSpPr>
          <p:cNvPr id="1160" name="Google Shape;1160;p181"/>
          <p:cNvSpPr txBox="1"/>
          <p:nvPr>
            <p:ph idx="1" type="body"/>
          </p:nvPr>
        </p:nvSpPr>
        <p:spPr>
          <a:xfrm>
            <a:off x="636450" y="1790600"/>
            <a:ext cx="7904100" cy="3033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1161" name="Google Shape;1161;p181"/>
          <p:cNvSpPr txBox="1"/>
          <p:nvPr/>
        </p:nvSpPr>
        <p:spPr>
          <a:xfrm>
            <a:off x="636450" y="89625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What does problem solving across the organization look like? </a:t>
            </a:r>
            <a:endParaRPr b="0" i="0" sz="2100" u="none" cap="none" strike="noStrike">
              <a:solidFill>
                <a:srgbClr val="000000"/>
              </a:solidFill>
              <a:latin typeface="Inter Light"/>
              <a:ea typeface="Inter Light"/>
              <a:cs typeface="Inter Light"/>
              <a:sym typeface="Inter Light"/>
            </a:endParaRPr>
          </a:p>
        </p:txBody>
      </p:sp>
      <p:sp>
        <p:nvSpPr>
          <p:cNvPr id="1162" name="Google Shape;1162;p181"/>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4"/>
            </a:gs>
            <a:gs pos="20000">
              <a:schemeClr val="accent4"/>
            </a:gs>
            <a:gs pos="79000">
              <a:schemeClr val="accent3"/>
            </a:gs>
            <a:gs pos="100000">
              <a:schemeClr val="accent3"/>
            </a:gs>
          </a:gsLst>
          <a:lin ang="5400700" scaled="0"/>
        </a:gradFill>
      </p:bgPr>
    </p:bg>
    <p:spTree>
      <p:nvGrpSpPr>
        <p:cNvPr id="1166" name="Shape 1166"/>
        <p:cNvGrpSpPr/>
        <p:nvPr/>
      </p:nvGrpSpPr>
      <p:grpSpPr>
        <a:xfrm>
          <a:off x="0" y="0"/>
          <a:ext cx="0" cy="0"/>
          <a:chOff x="0" y="0"/>
          <a:chExt cx="0" cy="0"/>
        </a:xfrm>
      </p:grpSpPr>
      <p:sp>
        <p:nvSpPr>
          <p:cNvPr id="1167" name="Google Shape;1167;p182"/>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
        <p:nvSpPr>
          <p:cNvPr id="1168" name="Google Shape;1168;p182"/>
          <p:cNvSpPr txBox="1"/>
          <p:nvPr/>
        </p:nvSpPr>
        <p:spPr>
          <a:xfrm>
            <a:off x="560675" y="523250"/>
            <a:ext cx="7556700" cy="1677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500"/>
              <a:buFont typeface="Arial"/>
              <a:buNone/>
            </a:pPr>
            <a:r>
              <a:t/>
            </a:r>
            <a:endParaRPr b="0" i="0" sz="35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3000"/>
              <a:buFont typeface="Arial"/>
              <a:buNone/>
            </a:pPr>
            <a:r>
              <a:t/>
            </a:r>
            <a:endParaRPr b="1" i="1" sz="3000" u="none" cap="none" strike="noStrike">
              <a:solidFill>
                <a:srgbClr val="000000"/>
              </a:solidFill>
              <a:latin typeface="Times New Roman"/>
              <a:ea typeface="Times New Roman"/>
              <a:cs typeface="Times New Roman"/>
              <a:sym typeface="Times New Roman"/>
            </a:endParaRPr>
          </a:p>
        </p:txBody>
      </p:sp>
      <p:sp>
        <p:nvSpPr>
          <p:cNvPr id="1169" name="Google Shape;1169;p182"/>
          <p:cNvSpPr txBox="1"/>
          <p:nvPr>
            <p:ph type="title"/>
          </p:nvPr>
        </p:nvSpPr>
        <p:spPr>
          <a:xfrm>
            <a:off x="253900" y="523250"/>
            <a:ext cx="2824200" cy="461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600"/>
              <a:buNone/>
            </a:pPr>
            <a:r>
              <a:rPr lang="en" sz="3200">
                <a:latin typeface="Raleway"/>
                <a:ea typeface="Raleway"/>
                <a:cs typeface="Raleway"/>
                <a:sym typeface="Raleway"/>
              </a:rPr>
              <a:t>The</a:t>
            </a:r>
            <a:r>
              <a:rPr lang="en" sz="3400">
                <a:latin typeface="Raleway"/>
                <a:ea typeface="Raleway"/>
                <a:cs typeface="Raleway"/>
                <a:sym typeface="Raleway"/>
              </a:rPr>
              <a:t> Impact</a:t>
            </a:r>
            <a:endParaRPr sz="3400">
              <a:latin typeface="Raleway"/>
              <a:ea typeface="Raleway"/>
              <a:cs typeface="Raleway"/>
              <a:sym typeface="Raleway"/>
            </a:endParaRPr>
          </a:p>
        </p:txBody>
      </p:sp>
      <p:sp>
        <p:nvSpPr>
          <p:cNvPr id="1170" name="Google Shape;1170;p182"/>
          <p:cNvSpPr txBox="1"/>
          <p:nvPr>
            <p:ph idx="4294967295" type="body"/>
          </p:nvPr>
        </p:nvSpPr>
        <p:spPr>
          <a:xfrm>
            <a:off x="253900" y="999875"/>
            <a:ext cx="8889900" cy="2034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000"/>
              <a:buNone/>
            </a:pPr>
            <a:r>
              <a:t/>
            </a:r>
            <a:endParaRPr sz="3000">
              <a:solidFill>
                <a:srgbClr val="000000"/>
              </a:solidFill>
              <a:latin typeface="Calibri"/>
              <a:ea typeface="Calibri"/>
              <a:cs typeface="Calibri"/>
              <a:sym typeface="Calibri"/>
            </a:endParaRPr>
          </a:p>
          <a:p>
            <a:pPr indent="0" lvl="0" marL="0" rtl="0" algn="l">
              <a:lnSpc>
                <a:spcPct val="163636"/>
              </a:lnSpc>
              <a:spcBef>
                <a:spcPts val="0"/>
              </a:spcBef>
              <a:spcAft>
                <a:spcPts val="0"/>
              </a:spcAft>
              <a:buSzPts val="2000"/>
              <a:buNone/>
            </a:pPr>
            <a:r>
              <a:rPr lang="en" sz="3300">
                <a:solidFill>
                  <a:srgbClr val="000000"/>
                </a:solidFill>
                <a:latin typeface="Times New Roman"/>
                <a:ea typeface="Times New Roman"/>
                <a:cs typeface="Times New Roman"/>
                <a:sym typeface="Times New Roman"/>
              </a:rPr>
              <a:t>The </a:t>
            </a:r>
            <a:r>
              <a:rPr b="1" lang="en" sz="3300">
                <a:solidFill>
                  <a:srgbClr val="000000"/>
                </a:solidFill>
                <a:latin typeface="Times New Roman"/>
                <a:ea typeface="Times New Roman"/>
                <a:cs typeface="Times New Roman"/>
                <a:sym typeface="Times New Roman"/>
              </a:rPr>
              <a:t>impact</a:t>
            </a:r>
            <a:r>
              <a:rPr lang="en" sz="3300">
                <a:solidFill>
                  <a:srgbClr val="000000"/>
                </a:solidFill>
                <a:latin typeface="Times New Roman"/>
                <a:ea typeface="Times New Roman"/>
                <a:cs typeface="Times New Roman"/>
                <a:sym typeface="Times New Roman"/>
              </a:rPr>
              <a:t> of capacity building on an organization: </a:t>
            </a:r>
            <a:endParaRPr sz="3300">
              <a:solidFill>
                <a:srgbClr val="000000"/>
              </a:solidFill>
              <a:latin typeface="Times New Roman"/>
              <a:ea typeface="Times New Roman"/>
              <a:cs typeface="Times New Roman"/>
              <a:sym typeface="Times New Roman"/>
            </a:endParaRPr>
          </a:p>
          <a:p>
            <a:pPr indent="-419100" lvl="0" marL="457200" rtl="0" algn="l">
              <a:lnSpc>
                <a:spcPct val="115000"/>
              </a:lnSpc>
              <a:spcBef>
                <a:spcPts val="0"/>
              </a:spcBef>
              <a:spcAft>
                <a:spcPts val="0"/>
              </a:spcAft>
              <a:buClr>
                <a:srgbClr val="000000"/>
              </a:buClr>
              <a:buSzPts val="3000"/>
              <a:buFont typeface="Times New Roman"/>
              <a:buChar char="→"/>
            </a:pPr>
            <a:r>
              <a:rPr b="1" i="1" lang="en" sz="3000">
                <a:solidFill>
                  <a:srgbClr val="000000"/>
                </a:solidFill>
                <a:latin typeface="Times New Roman"/>
                <a:ea typeface="Times New Roman"/>
                <a:cs typeface="Times New Roman"/>
                <a:sym typeface="Times New Roman"/>
              </a:rPr>
              <a:t>Reinforces</a:t>
            </a:r>
            <a:r>
              <a:rPr lang="en" sz="3000">
                <a:solidFill>
                  <a:srgbClr val="000000"/>
                </a:solidFill>
                <a:latin typeface="Times New Roman"/>
                <a:ea typeface="Times New Roman"/>
                <a:cs typeface="Times New Roman"/>
                <a:sym typeface="Times New Roman"/>
              </a:rPr>
              <a:t> the </a:t>
            </a:r>
            <a:r>
              <a:rPr b="1" i="1" lang="en" sz="3000">
                <a:solidFill>
                  <a:srgbClr val="000000"/>
                </a:solidFill>
                <a:latin typeface="Times New Roman"/>
                <a:ea typeface="Times New Roman"/>
                <a:cs typeface="Times New Roman"/>
                <a:sym typeface="Times New Roman"/>
              </a:rPr>
              <a:t>implementation </a:t>
            </a:r>
            <a:r>
              <a:rPr lang="en" sz="3000">
                <a:solidFill>
                  <a:srgbClr val="000000"/>
                </a:solidFill>
                <a:latin typeface="Times New Roman"/>
                <a:ea typeface="Times New Roman"/>
                <a:cs typeface="Times New Roman"/>
                <a:sym typeface="Times New Roman"/>
              </a:rPr>
              <a:t>of strategies/skills</a:t>
            </a:r>
            <a:endParaRPr sz="3000">
              <a:solidFill>
                <a:srgbClr val="000000"/>
              </a:solidFill>
              <a:latin typeface="Times New Roman"/>
              <a:ea typeface="Times New Roman"/>
              <a:cs typeface="Times New Roman"/>
              <a:sym typeface="Times New Roman"/>
            </a:endParaRPr>
          </a:p>
          <a:p>
            <a:pPr indent="-419100" lvl="0" marL="457200" rtl="0" algn="l">
              <a:lnSpc>
                <a:spcPct val="115000"/>
              </a:lnSpc>
              <a:spcBef>
                <a:spcPts val="0"/>
              </a:spcBef>
              <a:spcAft>
                <a:spcPts val="0"/>
              </a:spcAft>
              <a:buClr>
                <a:srgbClr val="000000"/>
              </a:buClr>
              <a:buSzPts val="3000"/>
              <a:buFont typeface="Times New Roman"/>
              <a:buChar char="→"/>
            </a:pPr>
            <a:r>
              <a:rPr b="1" i="1" lang="en" sz="3000">
                <a:solidFill>
                  <a:srgbClr val="000000"/>
                </a:solidFill>
                <a:latin typeface="Times New Roman"/>
                <a:ea typeface="Times New Roman"/>
                <a:cs typeface="Times New Roman"/>
                <a:sym typeface="Times New Roman"/>
              </a:rPr>
              <a:t>Accelerates</a:t>
            </a:r>
            <a:r>
              <a:rPr lang="en" sz="3000">
                <a:solidFill>
                  <a:srgbClr val="000000"/>
                </a:solidFill>
                <a:latin typeface="Times New Roman"/>
                <a:ea typeface="Times New Roman"/>
                <a:cs typeface="Times New Roman"/>
                <a:sym typeface="Times New Roman"/>
              </a:rPr>
              <a:t> the speed of </a:t>
            </a:r>
            <a:r>
              <a:rPr b="1" i="1" lang="en" sz="3000">
                <a:solidFill>
                  <a:srgbClr val="000000"/>
                </a:solidFill>
                <a:latin typeface="Times New Roman"/>
                <a:ea typeface="Times New Roman"/>
                <a:cs typeface="Times New Roman"/>
                <a:sym typeface="Times New Roman"/>
              </a:rPr>
              <a:t>change</a:t>
            </a:r>
            <a:endParaRPr b="1" i="1" sz="3000">
              <a:solidFill>
                <a:srgbClr val="000000"/>
              </a:solidFill>
              <a:latin typeface="Times New Roman"/>
              <a:ea typeface="Times New Roman"/>
              <a:cs typeface="Times New Roman"/>
              <a:sym typeface="Times New Roman"/>
            </a:endParaRPr>
          </a:p>
          <a:p>
            <a:pPr indent="-419100" lvl="0" marL="457200" rtl="0" algn="l">
              <a:lnSpc>
                <a:spcPct val="115000"/>
              </a:lnSpc>
              <a:spcBef>
                <a:spcPts val="0"/>
              </a:spcBef>
              <a:spcAft>
                <a:spcPts val="0"/>
              </a:spcAft>
              <a:buClr>
                <a:srgbClr val="000000"/>
              </a:buClr>
              <a:buSzPts val="3000"/>
              <a:buFont typeface="Times New Roman"/>
              <a:buChar char="→"/>
            </a:pPr>
            <a:r>
              <a:rPr lang="en" sz="3000">
                <a:solidFill>
                  <a:srgbClr val="000000"/>
                </a:solidFill>
                <a:latin typeface="Times New Roman"/>
                <a:ea typeface="Times New Roman"/>
                <a:cs typeface="Times New Roman"/>
                <a:sym typeface="Times New Roman"/>
              </a:rPr>
              <a:t>Fosters </a:t>
            </a:r>
            <a:r>
              <a:rPr b="1" i="1" lang="en" sz="3000">
                <a:solidFill>
                  <a:srgbClr val="000000"/>
                </a:solidFill>
                <a:latin typeface="Times New Roman"/>
                <a:ea typeface="Times New Roman"/>
                <a:cs typeface="Times New Roman"/>
                <a:sym typeface="Times New Roman"/>
              </a:rPr>
              <a:t>sustainability</a:t>
            </a:r>
            <a:endParaRPr b="1" i="1" sz="3000">
              <a:solidFill>
                <a:srgbClr val="000000"/>
              </a:solidFill>
              <a:latin typeface="Times New Roman"/>
              <a:ea typeface="Times New Roman"/>
              <a:cs typeface="Times New Roman"/>
              <a:sym typeface="Times New Roman"/>
            </a:endParaRPr>
          </a:p>
          <a:p>
            <a:pPr indent="-419100" lvl="0" marL="457200" rtl="0" algn="l">
              <a:lnSpc>
                <a:spcPct val="115000"/>
              </a:lnSpc>
              <a:spcBef>
                <a:spcPts val="0"/>
              </a:spcBef>
              <a:spcAft>
                <a:spcPts val="0"/>
              </a:spcAft>
              <a:buClr>
                <a:srgbClr val="000000"/>
              </a:buClr>
              <a:buSzPts val="3000"/>
              <a:buFont typeface="Times New Roman"/>
              <a:buChar char="→"/>
            </a:pPr>
            <a:r>
              <a:rPr lang="en" sz="3000">
                <a:solidFill>
                  <a:srgbClr val="000000"/>
                </a:solidFill>
                <a:latin typeface="Times New Roman"/>
                <a:ea typeface="Times New Roman"/>
                <a:cs typeface="Times New Roman"/>
                <a:sym typeface="Times New Roman"/>
              </a:rPr>
              <a:t>Develops a </a:t>
            </a:r>
            <a:r>
              <a:rPr b="1" i="1" lang="en" sz="3000">
                <a:solidFill>
                  <a:srgbClr val="000000"/>
                </a:solidFill>
                <a:latin typeface="Times New Roman"/>
                <a:ea typeface="Times New Roman"/>
                <a:cs typeface="Times New Roman"/>
                <a:sym typeface="Times New Roman"/>
              </a:rPr>
              <a:t>culture</a:t>
            </a:r>
            <a:endParaRPr b="1" i="1" sz="3000">
              <a:solidFill>
                <a:srgbClr val="000000"/>
              </a:solidFill>
              <a:latin typeface="Times New Roman"/>
              <a:ea typeface="Times New Roman"/>
              <a:cs typeface="Times New Roman"/>
              <a:sym typeface="Times New Roman"/>
            </a:endParaRPr>
          </a:p>
          <a:p>
            <a:pPr indent="0" lvl="0" marL="457200" rtl="0" algn="l">
              <a:lnSpc>
                <a:spcPct val="115000"/>
              </a:lnSpc>
              <a:spcBef>
                <a:spcPts val="0"/>
              </a:spcBef>
              <a:spcAft>
                <a:spcPts val="0"/>
              </a:spcAft>
              <a:buSzPts val="2000"/>
              <a:buNone/>
            </a:pPr>
            <a:r>
              <a:rPr lang="en" sz="3000">
                <a:solidFill>
                  <a:srgbClr val="000000"/>
                </a:solidFill>
                <a:latin typeface="Times New Roman"/>
                <a:ea typeface="Times New Roman"/>
                <a:cs typeface="Times New Roman"/>
                <a:sym typeface="Times New Roman"/>
              </a:rPr>
              <a:t> </a:t>
            </a:r>
            <a:endParaRPr b="1" i="1" sz="3000">
              <a:solidFill>
                <a:srgbClr val="000000"/>
              </a:solidFill>
              <a:latin typeface="Times New Roman"/>
              <a:ea typeface="Times New Roman"/>
              <a:cs typeface="Times New Roman"/>
              <a:sym typeface="Times New Roman"/>
            </a:endParaRPr>
          </a:p>
          <a:p>
            <a:pPr indent="0" lvl="0" marL="457200" rtl="0" algn="l">
              <a:lnSpc>
                <a:spcPct val="115000"/>
              </a:lnSpc>
              <a:spcBef>
                <a:spcPts val="0"/>
              </a:spcBef>
              <a:spcAft>
                <a:spcPts val="0"/>
              </a:spcAft>
              <a:buSzPts val="2000"/>
              <a:buNone/>
            </a:pPr>
            <a:r>
              <a:t/>
            </a:r>
            <a:endParaRPr sz="3000">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SzPts val="2000"/>
              <a:buNone/>
            </a:pPr>
            <a:r>
              <a:t/>
            </a:r>
            <a:endParaRPr sz="30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600"/>
              </a:spcAft>
              <a:buSzPts val="2000"/>
              <a:buNone/>
            </a:pPr>
            <a:r>
              <a:t/>
            </a:r>
            <a:endParaRPr/>
          </a:p>
        </p:txBody>
      </p:sp>
      <p:sp>
        <p:nvSpPr>
          <p:cNvPr id="1171" name="Google Shape;1171;p182"/>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a:t>
            </a:r>
            <a:endParaRPr i="1" sz="9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5" name="Shape 1175"/>
        <p:cNvGrpSpPr/>
        <p:nvPr/>
      </p:nvGrpSpPr>
      <p:grpSpPr>
        <a:xfrm>
          <a:off x="0" y="0"/>
          <a:ext cx="0" cy="0"/>
          <a:chOff x="0" y="0"/>
          <a:chExt cx="0" cy="0"/>
        </a:xfrm>
      </p:grpSpPr>
      <p:sp>
        <p:nvSpPr>
          <p:cNvPr id="1176" name="Google Shape;1176;p183"/>
          <p:cNvSpPr txBox="1"/>
          <p:nvPr>
            <p:ph type="title"/>
          </p:nvPr>
        </p:nvSpPr>
        <p:spPr>
          <a:xfrm>
            <a:off x="636450" y="465950"/>
            <a:ext cx="70683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3A81BA"/>
                </a:solidFill>
              </a:rPr>
              <a:t>The Impact - </a:t>
            </a:r>
            <a:endParaRPr b="1">
              <a:solidFill>
                <a:srgbClr val="3A81BA"/>
              </a:solidFill>
            </a:endParaRPr>
          </a:p>
        </p:txBody>
      </p:sp>
      <p:sp>
        <p:nvSpPr>
          <p:cNvPr id="1177" name="Google Shape;1177;p183"/>
          <p:cNvSpPr txBox="1"/>
          <p:nvPr>
            <p:ph idx="1" type="body"/>
          </p:nvPr>
        </p:nvSpPr>
        <p:spPr>
          <a:xfrm>
            <a:off x="636450" y="1790600"/>
            <a:ext cx="7904100" cy="3033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1178" name="Google Shape;1178;p183"/>
          <p:cNvSpPr txBox="1"/>
          <p:nvPr/>
        </p:nvSpPr>
        <p:spPr>
          <a:xfrm>
            <a:off x="636450" y="89625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How might you recognize impact in your organization? </a:t>
            </a:r>
            <a:endParaRPr b="0" i="0" sz="2100" u="none" cap="none" strike="noStrike">
              <a:solidFill>
                <a:srgbClr val="000000"/>
              </a:solidFill>
              <a:latin typeface="Inter Light"/>
              <a:ea typeface="Inter Light"/>
              <a:cs typeface="Inter Light"/>
              <a:sym typeface="Inter Light"/>
            </a:endParaRPr>
          </a:p>
        </p:txBody>
      </p:sp>
      <p:sp>
        <p:nvSpPr>
          <p:cNvPr id="1179" name="Google Shape;1179;p183"/>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p184"/>
          <p:cNvSpPr txBox="1"/>
          <p:nvPr>
            <p:ph type="title"/>
          </p:nvPr>
        </p:nvSpPr>
        <p:spPr>
          <a:xfrm>
            <a:off x="350044" y="-105476"/>
            <a:ext cx="8229600" cy="8574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lt1"/>
              </a:buClr>
              <a:buSzPts val="3300"/>
              <a:buFont typeface="Calibri"/>
              <a:buNone/>
            </a:pPr>
            <a:r>
              <a:rPr lang="en" sz="3300">
                <a:latin typeface="Raleway"/>
                <a:ea typeface="Raleway"/>
                <a:cs typeface="Raleway"/>
                <a:sym typeface="Raleway"/>
              </a:rPr>
              <a:t>Consider the Current State</a:t>
            </a:r>
            <a:endParaRPr>
              <a:latin typeface="Raleway"/>
              <a:ea typeface="Raleway"/>
              <a:cs typeface="Raleway"/>
              <a:sym typeface="Raleway"/>
            </a:endParaRPr>
          </a:p>
        </p:txBody>
      </p:sp>
      <p:sp>
        <p:nvSpPr>
          <p:cNvPr id="1185" name="Google Shape;1185;p184"/>
          <p:cNvSpPr txBox="1"/>
          <p:nvPr>
            <p:ph idx="1" type="body"/>
          </p:nvPr>
        </p:nvSpPr>
        <p:spPr>
          <a:xfrm>
            <a:off x="289050" y="598375"/>
            <a:ext cx="9055500" cy="2450400"/>
          </a:xfrm>
          <a:prstGeom prst="rect">
            <a:avLst/>
          </a:prstGeom>
          <a:noFill/>
          <a:ln>
            <a:noFill/>
          </a:ln>
        </p:spPr>
        <p:txBody>
          <a:bodyPr anchorCtr="0" anchor="t" bIns="34275" lIns="68575" spcFirstLastPara="1" rIns="68575" wrap="square" tIns="34275">
            <a:noAutofit/>
          </a:bodyPr>
          <a:lstStyle/>
          <a:p>
            <a:pPr indent="-254000" lvl="0" marL="254000" rtl="0" algn="l">
              <a:lnSpc>
                <a:spcPct val="100000"/>
              </a:lnSpc>
              <a:spcBef>
                <a:spcPts val="0"/>
              </a:spcBef>
              <a:spcAft>
                <a:spcPts val="0"/>
              </a:spcAft>
              <a:buClr>
                <a:schemeClr val="dk1"/>
              </a:buClr>
              <a:buSzPts val="2800"/>
              <a:buFont typeface="Times New Roman"/>
              <a:buChar char="→"/>
            </a:pPr>
            <a:r>
              <a:rPr lang="en" sz="2800">
                <a:latin typeface="Times New Roman"/>
                <a:ea typeface="Times New Roman"/>
                <a:cs typeface="Times New Roman"/>
                <a:sym typeface="Times New Roman"/>
              </a:rPr>
              <a:t>What is working?</a:t>
            </a:r>
            <a:endParaRPr sz="2800">
              <a:latin typeface="Times New Roman"/>
              <a:ea typeface="Times New Roman"/>
              <a:cs typeface="Times New Roman"/>
              <a:sym typeface="Times New Roman"/>
            </a:endParaRPr>
          </a:p>
          <a:p>
            <a:pPr indent="-355600" lvl="3" marL="1028700" rtl="0" algn="l">
              <a:lnSpc>
                <a:spcPct val="100000"/>
              </a:lnSpc>
              <a:spcBef>
                <a:spcPts val="0"/>
              </a:spcBef>
              <a:spcAft>
                <a:spcPts val="0"/>
              </a:spcAft>
              <a:buClr>
                <a:schemeClr val="dk1"/>
              </a:buClr>
              <a:buSzPts val="2800"/>
              <a:buFont typeface="Times New Roman"/>
              <a:buChar char="▫"/>
            </a:pPr>
            <a:r>
              <a:rPr lang="en" sz="2400">
                <a:latin typeface="Times New Roman"/>
                <a:ea typeface="Times New Roman"/>
                <a:cs typeface="Times New Roman"/>
                <a:sym typeface="Times New Roman"/>
              </a:rPr>
              <a:t>Just beginning to work</a:t>
            </a:r>
            <a:endParaRPr sz="2400">
              <a:latin typeface="Times New Roman"/>
              <a:ea typeface="Times New Roman"/>
              <a:cs typeface="Times New Roman"/>
              <a:sym typeface="Times New Roman"/>
            </a:endParaRPr>
          </a:p>
          <a:p>
            <a:pPr indent="-355600" lvl="3" marL="1028700" rtl="0" algn="l">
              <a:lnSpc>
                <a:spcPct val="100000"/>
              </a:lnSpc>
              <a:spcBef>
                <a:spcPts val="0"/>
              </a:spcBef>
              <a:spcAft>
                <a:spcPts val="0"/>
              </a:spcAft>
              <a:buClr>
                <a:schemeClr val="dk1"/>
              </a:buClr>
              <a:buSzPts val="2800"/>
              <a:buFont typeface="Times New Roman"/>
              <a:buChar char="▫"/>
            </a:pPr>
            <a:r>
              <a:rPr lang="en" sz="2400">
                <a:latin typeface="Times New Roman"/>
                <a:ea typeface="Times New Roman"/>
                <a:cs typeface="Times New Roman"/>
                <a:sym typeface="Times New Roman"/>
              </a:rPr>
              <a:t>Will work if you tweak it a bit</a:t>
            </a:r>
            <a:endParaRPr sz="2400">
              <a:latin typeface="Times New Roman"/>
              <a:ea typeface="Times New Roman"/>
              <a:cs typeface="Times New Roman"/>
              <a:sym typeface="Times New Roman"/>
            </a:endParaRPr>
          </a:p>
          <a:p>
            <a:pPr indent="-330200" lvl="3" marL="1028700" rtl="0" algn="l">
              <a:lnSpc>
                <a:spcPct val="100000"/>
              </a:lnSpc>
              <a:spcBef>
                <a:spcPts val="0"/>
              </a:spcBef>
              <a:spcAft>
                <a:spcPts val="0"/>
              </a:spcAft>
              <a:buClr>
                <a:schemeClr val="dk1"/>
              </a:buClr>
              <a:buSzPts val="2400"/>
              <a:buFont typeface="Times New Roman"/>
              <a:buChar char="▫"/>
            </a:pPr>
            <a:r>
              <a:rPr lang="en" sz="2400">
                <a:latin typeface="Times New Roman"/>
                <a:ea typeface="Times New Roman"/>
                <a:cs typeface="Times New Roman"/>
                <a:sym typeface="Times New Roman"/>
              </a:rPr>
              <a:t>Will work if you partner with a colleague</a:t>
            </a:r>
            <a:endParaRPr sz="2400">
              <a:latin typeface="Times New Roman"/>
              <a:ea typeface="Times New Roman"/>
              <a:cs typeface="Times New Roman"/>
              <a:sym typeface="Times New Roman"/>
            </a:endParaRPr>
          </a:p>
          <a:p>
            <a:pPr indent="-254000" lvl="0" marL="254000" rtl="0" algn="l">
              <a:lnSpc>
                <a:spcPct val="100000"/>
              </a:lnSpc>
              <a:spcBef>
                <a:spcPts val="0"/>
              </a:spcBef>
              <a:spcAft>
                <a:spcPts val="0"/>
              </a:spcAft>
              <a:buClr>
                <a:schemeClr val="dk1"/>
              </a:buClr>
              <a:buSzPts val="2800"/>
              <a:buFont typeface="Times New Roman"/>
              <a:buChar char="→"/>
            </a:pPr>
            <a:r>
              <a:rPr lang="en" sz="2800">
                <a:latin typeface="Times New Roman"/>
                <a:ea typeface="Times New Roman"/>
                <a:cs typeface="Times New Roman"/>
                <a:sym typeface="Times New Roman"/>
              </a:rPr>
              <a:t>What is not working?</a:t>
            </a:r>
            <a:endParaRPr sz="2800">
              <a:latin typeface="Times New Roman"/>
              <a:ea typeface="Times New Roman"/>
              <a:cs typeface="Times New Roman"/>
              <a:sym typeface="Times New Roman"/>
            </a:endParaRPr>
          </a:p>
          <a:p>
            <a:pPr indent="-355600" lvl="3" marL="1028700" rtl="0" algn="l">
              <a:lnSpc>
                <a:spcPct val="100000"/>
              </a:lnSpc>
              <a:spcBef>
                <a:spcPts val="0"/>
              </a:spcBef>
              <a:spcAft>
                <a:spcPts val="0"/>
              </a:spcAft>
              <a:buClr>
                <a:schemeClr val="dk1"/>
              </a:buClr>
              <a:buSzPts val="2800"/>
              <a:buFont typeface="Times New Roman"/>
              <a:buChar char="▫"/>
            </a:pPr>
            <a:r>
              <a:rPr lang="en" sz="2400">
                <a:latin typeface="Times New Roman"/>
                <a:ea typeface="Times New Roman"/>
                <a:cs typeface="Times New Roman"/>
                <a:sym typeface="Times New Roman"/>
              </a:rPr>
              <a:t>Is it curriculum, classroom, or student specific?</a:t>
            </a:r>
            <a:endParaRPr sz="2400">
              <a:latin typeface="Times New Roman"/>
              <a:ea typeface="Times New Roman"/>
              <a:cs typeface="Times New Roman"/>
              <a:sym typeface="Times New Roman"/>
            </a:endParaRPr>
          </a:p>
          <a:p>
            <a:pPr indent="-254000" lvl="0" marL="254000" rtl="0" algn="l">
              <a:lnSpc>
                <a:spcPct val="100000"/>
              </a:lnSpc>
              <a:spcBef>
                <a:spcPts val="0"/>
              </a:spcBef>
              <a:spcAft>
                <a:spcPts val="0"/>
              </a:spcAft>
              <a:buClr>
                <a:schemeClr val="dk1"/>
              </a:buClr>
              <a:buSzPts val="2800"/>
              <a:buFont typeface="Times New Roman"/>
              <a:buChar char="→"/>
            </a:pPr>
            <a:r>
              <a:rPr lang="en" sz="2800">
                <a:latin typeface="Times New Roman"/>
                <a:ea typeface="Times New Roman"/>
                <a:cs typeface="Times New Roman"/>
                <a:sym typeface="Times New Roman"/>
              </a:rPr>
              <a:t>What are the challenges?</a:t>
            </a:r>
            <a:endParaRPr sz="2800">
              <a:latin typeface="Times New Roman"/>
              <a:ea typeface="Times New Roman"/>
              <a:cs typeface="Times New Roman"/>
              <a:sym typeface="Times New Roman"/>
            </a:endParaRPr>
          </a:p>
          <a:p>
            <a:pPr indent="-342900" lvl="3" marL="1028700" rtl="0" algn="l">
              <a:lnSpc>
                <a:spcPct val="100000"/>
              </a:lnSpc>
              <a:spcBef>
                <a:spcPts val="0"/>
              </a:spcBef>
              <a:spcAft>
                <a:spcPts val="0"/>
              </a:spcAft>
              <a:buClr>
                <a:schemeClr val="dk1"/>
              </a:buClr>
              <a:buSzPts val="2600"/>
              <a:buFont typeface="Times New Roman"/>
              <a:buChar char="▫"/>
            </a:pPr>
            <a:r>
              <a:rPr lang="en" sz="2200">
                <a:latin typeface="Times New Roman"/>
                <a:ea typeface="Times New Roman"/>
                <a:cs typeface="Times New Roman"/>
                <a:sym typeface="Times New Roman"/>
              </a:rPr>
              <a:t>Consider the Conditions for Learning </a:t>
            </a:r>
            <a:r>
              <a:rPr lang="en" sz="1800">
                <a:latin typeface="Times New Roman"/>
                <a:ea typeface="Times New Roman"/>
                <a:cs typeface="Times New Roman"/>
                <a:sym typeface="Times New Roman"/>
              </a:rPr>
              <a:t>(Koppenhaver and Erickson)</a:t>
            </a:r>
            <a:r>
              <a:rPr lang="en" sz="2200">
                <a:latin typeface="Times New Roman"/>
                <a:ea typeface="Times New Roman"/>
                <a:cs typeface="Times New Roman"/>
                <a:sym typeface="Times New Roman"/>
              </a:rPr>
              <a:t> </a:t>
            </a:r>
            <a:endParaRPr sz="2200">
              <a:latin typeface="Times New Roman"/>
              <a:ea typeface="Times New Roman"/>
              <a:cs typeface="Times New Roman"/>
              <a:sym typeface="Times New Roman"/>
            </a:endParaRPr>
          </a:p>
          <a:p>
            <a:pPr indent="-254000" lvl="0" marL="254000" rtl="0" algn="l">
              <a:lnSpc>
                <a:spcPct val="100000"/>
              </a:lnSpc>
              <a:spcBef>
                <a:spcPts val="0"/>
              </a:spcBef>
              <a:spcAft>
                <a:spcPts val="0"/>
              </a:spcAft>
              <a:buClr>
                <a:schemeClr val="dk1"/>
              </a:buClr>
              <a:buSzPts val="2800"/>
              <a:buFont typeface="Times New Roman"/>
              <a:buChar char="→"/>
            </a:pPr>
            <a:r>
              <a:rPr lang="en" sz="2800">
                <a:latin typeface="Times New Roman"/>
                <a:ea typeface="Times New Roman"/>
                <a:cs typeface="Times New Roman"/>
                <a:sym typeface="Times New Roman"/>
              </a:rPr>
              <a:t>What are the barriers?</a:t>
            </a:r>
            <a:endParaRPr sz="2800">
              <a:latin typeface="Times New Roman"/>
              <a:ea typeface="Times New Roman"/>
              <a:cs typeface="Times New Roman"/>
              <a:sym typeface="Times New Roman"/>
            </a:endParaRPr>
          </a:p>
          <a:p>
            <a:pPr indent="-355600" lvl="3" marL="1028700" rtl="0" algn="l">
              <a:lnSpc>
                <a:spcPct val="100000"/>
              </a:lnSpc>
              <a:spcBef>
                <a:spcPts val="0"/>
              </a:spcBef>
              <a:spcAft>
                <a:spcPts val="0"/>
              </a:spcAft>
              <a:buClr>
                <a:srgbClr val="000000"/>
              </a:buClr>
              <a:buSzPts val="2800"/>
              <a:buFont typeface="Times New Roman"/>
              <a:buChar char="▫"/>
            </a:pPr>
            <a:r>
              <a:rPr lang="en" sz="2400">
                <a:latin typeface="Times New Roman"/>
                <a:ea typeface="Times New Roman"/>
                <a:cs typeface="Times New Roman"/>
                <a:sym typeface="Times New Roman"/>
              </a:rPr>
              <a:t>Is it a policy, practice, attitude, skill, or knowledge barrier?</a:t>
            </a:r>
            <a:r>
              <a:rPr lang="en" sz="2800">
                <a:solidFill>
                  <a:srgbClr val="000000"/>
                </a:solidFill>
                <a:latin typeface="Times New Roman"/>
                <a:ea typeface="Times New Roman"/>
                <a:cs typeface="Times New Roman"/>
                <a:sym typeface="Times New Roman"/>
              </a:rPr>
              <a:t>  </a:t>
            </a:r>
            <a:endParaRPr sz="2800">
              <a:solidFill>
                <a:srgbClr val="000000"/>
              </a:solidFill>
              <a:latin typeface="Times New Roman"/>
              <a:ea typeface="Times New Roman"/>
              <a:cs typeface="Times New Roman"/>
              <a:sym typeface="Times New Roman"/>
            </a:endParaRPr>
          </a:p>
        </p:txBody>
      </p:sp>
      <p:sp>
        <p:nvSpPr>
          <p:cNvPr id="1186" name="Google Shape;1186;p184"/>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a:t>
            </a:r>
            <a:endParaRPr i="1" sz="9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p185"/>
          <p:cNvSpPr txBox="1"/>
          <p:nvPr/>
        </p:nvSpPr>
        <p:spPr>
          <a:xfrm>
            <a:off x="1770636" y="222065"/>
            <a:ext cx="5380500" cy="381000"/>
          </a:xfrm>
          <a:prstGeom prst="rect">
            <a:avLst/>
          </a:prstGeom>
          <a:noFill/>
          <a:ln>
            <a:noFill/>
          </a:ln>
        </p:spPr>
        <p:txBody>
          <a:bodyPr anchorCtr="0" anchor="t"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3000"/>
              <a:buFont typeface="Arial"/>
              <a:buNone/>
            </a:pPr>
            <a:r>
              <a:rPr b="1" i="0" lang="en" sz="3000" u="none" cap="none" strike="noStrike">
                <a:solidFill>
                  <a:srgbClr val="0B87A1"/>
                </a:solidFill>
                <a:latin typeface="Poppins"/>
                <a:ea typeface="Poppins"/>
                <a:cs typeface="Poppins"/>
                <a:sym typeface="Poppins"/>
              </a:rPr>
              <a:t>Opportunity barriers</a:t>
            </a:r>
            <a:endParaRPr b="0" i="0" sz="3000" u="none" cap="none" strike="noStrike">
              <a:solidFill>
                <a:srgbClr val="0B87A1"/>
              </a:solidFill>
              <a:latin typeface="Arial"/>
              <a:ea typeface="Arial"/>
              <a:cs typeface="Arial"/>
              <a:sym typeface="Arial"/>
            </a:endParaRPr>
          </a:p>
        </p:txBody>
      </p:sp>
      <p:grpSp>
        <p:nvGrpSpPr>
          <p:cNvPr id="1192" name="Google Shape;1192;p185"/>
          <p:cNvGrpSpPr/>
          <p:nvPr/>
        </p:nvGrpSpPr>
        <p:grpSpPr>
          <a:xfrm>
            <a:off x="2570060" y="955128"/>
            <a:ext cx="3809750" cy="3826917"/>
            <a:chOff x="2341460" y="1031328"/>
            <a:chExt cx="3809750" cy="3826917"/>
          </a:xfrm>
        </p:grpSpPr>
        <p:sp>
          <p:nvSpPr>
            <p:cNvPr id="1193" name="Google Shape;1193;p185"/>
            <p:cNvSpPr/>
            <p:nvPr/>
          </p:nvSpPr>
          <p:spPr>
            <a:xfrm>
              <a:off x="2341460" y="2104016"/>
              <a:ext cx="1125600" cy="1125300"/>
            </a:xfrm>
            <a:prstGeom prst="ellipse">
              <a:avLst/>
            </a:prstGeom>
            <a:solidFill>
              <a:srgbClr val="001120"/>
            </a:solid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Light"/>
                <a:ea typeface="Lato Light"/>
                <a:cs typeface="Lato Light"/>
                <a:sym typeface="Lato Light"/>
              </a:endParaRPr>
            </a:p>
          </p:txBody>
        </p:sp>
        <p:sp>
          <p:nvSpPr>
            <p:cNvPr id="1194" name="Google Shape;1194;p185"/>
            <p:cNvSpPr/>
            <p:nvPr/>
          </p:nvSpPr>
          <p:spPr>
            <a:xfrm>
              <a:off x="5025610" y="2104016"/>
              <a:ext cx="1125600" cy="1125300"/>
            </a:xfrm>
            <a:prstGeom prst="ellipse">
              <a:avLst/>
            </a:prstGeom>
            <a:solidFill>
              <a:srgbClr val="0B87A1"/>
            </a:solid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Light"/>
                <a:ea typeface="Lato Light"/>
                <a:cs typeface="Lato Light"/>
                <a:sym typeface="Lato Light"/>
              </a:endParaRPr>
            </a:p>
          </p:txBody>
        </p:sp>
        <p:sp>
          <p:nvSpPr>
            <p:cNvPr id="1195" name="Google Shape;1195;p185"/>
            <p:cNvSpPr/>
            <p:nvPr/>
          </p:nvSpPr>
          <p:spPr>
            <a:xfrm>
              <a:off x="2767654" y="3732945"/>
              <a:ext cx="1125600" cy="1125300"/>
            </a:xfrm>
            <a:prstGeom prst="ellipse">
              <a:avLst/>
            </a:prstGeom>
            <a:solidFill>
              <a:srgbClr val="003B55"/>
            </a:solid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Light"/>
                <a:ea typeface="Lato Light"/>
                <a:cs typeface="Lato Light"/>
                <a:sym typeface="Lato Light"/>
              </a:endParaRPr>
            </a:p>
          </p:txBody>
        </p:sp>
        <p:sp>
          <p:nvSpPr>
            <p:cNvPr id="1196" name="Google Shape;1196;p185"/>
            <p:cNvSpPr/>
            <p:nvPr/>
          </p:nvSpPr>
          <p:spPr>
            <a:xfrm>
              <a:off x="3683535" y="1031328"/>
              <a:ext cx="1125600" cy="1125300"/>
            </a:xfrm>
            <a:prstGeom prst="ellipse">
              <a:avLst/>
            </a:prstGeom>
            <a:solidFill>
              <a:srgbClr val="80BFB7"/>
            </a:solid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80BFB7"/>
                </a:solidFill>
                <a:latin typeface="Lato Light"/>
                <a:ea typeface="Lato Light"/>
                <a:cs typeface="Lato Light"/>
                <a:sym typeface="Lato Light"/>
              </a:endParaRPr>
            </a:p>
          </p:txBody>
        </p:sp>
        <p:sp>
          <p:nvSpPr>
            <p:cNvPr id="1197" name="Google Shape;1197;p185"/>
            <p:cNvSpPr/>
            <p:nvPr/>
          </p:nvSpPr>
          <p:spPr>
            <a:xfrm>
              <a:off x="4571329" y="3732945"/>
              <a:ext cx="1125600" cy="1125300"/>
            </a:xfrm>
            <a:prstGeom prst="ellipse">
              <a:avLst/>
            </a:prstGeom>
            <a:solidFill>
              <a:srgbClr val="01597F"/>
            </a:solid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Light"/>
                <a:ea typeface="Lato Light"/>
                <a:cs typeface="Lato Light"/>
                <a:sym typeface="Lato Light"/>
              </a:endParaRPr>
            </a:p>
          </p:txBody>
        </p:sp>
        <p:sp>
          <p:nvSpPr>
            <p:cNvPr id="1198" name="Google Shape;1198;p185"/>
            <p:cNvSpPr/>
            <p:nvPr/>
          </p:nvSpPr>
          <p:spPr>
            <a:xfrm rot="2700000">
              <a:off x="4838265" y="1955235"/>
              <a:ext cx="311410" cy="207465"/>
            </a:xfrm>
            <a:prstGeom prst="rightArrow">
              <a:avLst>
                <a:gd fmla="val 50000" name="adj1"/>
                <a:gd fmla="val 50000" name="adj2"/>
              </a:avLst>
            </a:prstGeom>
            <a:solidFill>
              <a:srgbClr val="D3EBD5"/>
            </a:solid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Light"/>
                <a:ea typeface="Lato Light"/>
                <a:cs typeface="Lato Light"/>
                <a:sym typeface="Lato Light"/>
              </a:endParaRPr>
            </a:p>
          </p:txBody>
        </p:sp>
        <p:sp>
          <p:nvSpPr>
            <p:cNvPr id="1199" name="Google Shape;1199;p185"/>
            <p:cNvSpPr/>
            <p:nvPr/>
          </p:nvSpPr>
          <p:spPr>
            <a:xfrm rot="-2700000">
              <a:off x="3343006" y="1955247"/>
              <a:ext cx="311410" cy="207465"/>
            </a:xfrm>
            <a:prstGeom prst="rightArrow">
              <a:avLst>
                <a:gd fmla="val 50000" name="adj1"/>
                <a:gd fmla="val 50000" name="adj2"/>
              </a:avLst>
            </a:prstGeom>
            <a:solidFill>
              <a:srgbClr val="003B55"/>
            </a:solid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Light"/>
                <a:ea typeface="Lato Light"/>
                <a:cs typeface="Lato Light"/>
                <a:sym typeface="Lato Light"/>
              </a:endParaRPr>
            </a:p>
          </p:txBody>
        </p:sp>
        <p:sp>
          <p:nvSpPr>
            <p:cNvPr id="1200" name="Google Shape;1200;p185"/>
            <p:cNvSpPr/>
            <p:nvPr/>
          </p:nvSpPr>
          <p:spPr>
            <a:xfrm>
              <a:off x="4076579" y="4191829"/>
              <a:ext cx="311400" cy="207600"/>
            </a:xfrm>
            <a:prstGeom prst="leftArrow">
              <a:avLst>
                <a:gd fmla="val 50000" name="adj1"/>
                <a:gd fmla="val 50000" name="adj2"/>
              </a:avLst>
            </a:prstGeom>
            <a:solidFill>
              <a:srgbClr val="0B87A1"/>
            </a:solid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Light"/>
                <a:ea typeface="Lato Light"/>
                <a:cs typeface="Lato Light"/>
                <a:sym typeface="Lato Light"/>
              </a:endParaRPr>
            </a:p>
          </p:txBody>
        </p:sp>
        <p:sp>
          <p:nvSpPr>
            <p:cNvPr id="1201" name="Google Shape;1201;p185"/>
            <p:cNvSpPr/>
            <p:nvPr/>
          </p:nvSpPr>
          <p:spPr>
            <a:xfrm rot="-4499210">
              <a:off x="5257126" y="3377175"/>
              <a:ext cx="311534" cy="207760"/>
            </a:xfrm>
            <a:prstGeom prst="leftArrow">
              <a:avLst>
                <a:gd fmla="val 50000" name="adj1"/>
                <a:gd fmla="val 50000" name="adj2"/>
              </a:avLst>
            </a:prstGeom>
            <a:solidFill>
              <a:srgbClr val="80BFB7"/>
            </a:solid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Light"/>
                <a:ea typeface="Lato Light"/>
                <a:cs typeface="Lato Light"/>
                <a:sym typeface="Lato Light"/>
              </a:endParaRPr>
            </a:p>
          </p:txBody>
        </p:sp>
        <p:sp>
          <p:nvSpPr>
            <p:cNvPr id="1202" name="Google Shape;1202;p185"/>
            <p:cNvSpPr/>
            <p:nvPr/>
          </p:nvSpPr>
          <p:spPr>
            <a:xfrm rot="4499210">
              <a:off x="2924167" y="3377261"/>
              <a:ext cx="311534" cy="207760"/>
            </a:xfrm>
            <a:prstGeom prst="leftArrow">
              <a:avLst>
                <a:gd fmla="val 50000" name="adj1"/>
                <a:gd fmla="val 50000" name="adj2"/>
              </a:avLst>
            </a:prstGeom>
            <a:solidFill>
              <a:srgbClr val="01597F"/>
            </a:solid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Light"/>
                <a:ea typeface="Lato Light"/>
                <a:cs typeface="Lato Light"/>
                <a:sym typeface="Lato Light"/>
              </a:endParaRPr>
            </a:p>
          </p:txBody>
        </p:sp>
        <p:sp>
          <p:nvSpPr>
            <p:cNvPr id="1203" name="Google Shape;1203;p185"/>
            <p:cNvSpPr txBox="1"/>
            <p:nvPr/>
          </p:nvSpPr>
          <p:spPr>
            <a:xfrm>
              <a:off x="3849435" y="1391928"/>
              <a:ext cx="793800" cy="404100"/>
            </a:xfrm>
            <a:prstGeom prst="rect">
              <a:avLst/>
            </a:prstGeom>
            <a:no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Poppins"/>
                  <a:ea typeface="Poppins"/>
                  <a:cs typeface="Poppins"/>
                  <a:sym typeface="Poppins"/>
                </a:rPr>
                <a:t>Staff attitudes</a:t>
              </a:r>
              <a:endParaRPr b="0" i="0" sz="500" u="none" cap="none" strike="noStrike">
                <a:solidFill>
                  <a:srgbClr val="000000"/>
                </a:solidFill>
                <a:latin typeface="Arial"/>
                <a:ea typeface="Arial"/>
                <a:cs typeface="Arial"/>
                <a:sym typeface="Arial"/>
              </a:endParaRPr>
            </a:p>
          </p:txBody>
        </p:sp>
        <p:sp>
          <p:nvSpPr>
            <p:cNvPr id="1204" name="Google Shape;1204;p185"/>
            <p:cNvSpPr txBox="1"/>
            <p:nvPr/>
          </p:nvSpPr>
          <p:spPr>
            <a:xfrm>
              <a:off x="5057110" y="2464616"/>
              <a:ext cx="1062600" cy="404100"/>
            </a:xfrm>
            <a:prstGeom prst="rect">
              <a:avLst/>
            </a:prstGeom>
            <a:no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Poppins"/>
                  <a:ea typeface="Poppins"/>
                  <a:cs typeface="Poppins"/>
                  <a:sym typeface="Poppins"/>
                </a:rPr>
                <a:t>Staff knowledge</a:t>
              </a:r>
              <a:endParaRPr b="0" i="0" sz="500" u="none" cap="none" strike="noStrike">
                <a:solidFill>
                  <a:srgbClr val="000000"/>
                </a:solidFill>
                <a:latin typeface="Arial"/>
                <a:ea typeface="Arial"/>
                <a:cs typeface="Arial"/>
                <a:sym typeface="Arial"/>
              </a:endParaRPr>
            </a:p>
          </p:txBody>
        </p:sp>
        <p:sp>
          <p:nvSpPr>
            <p:cNvPr id="1205" name="Google Shape;1205;p185"/>
            <p:cNvSpPr txBox="1"/>
            <p:nvPr/>
          </p:nvSpPr>
          <p:spPr>
            <a:xfrm>
              <a:off x="4649329" y="4185945"/>
              <a:ext cx="969600" cy="219300"/>
            </a:xfrm>
            <a:prstGeom prst="rect">
              <a:avLst/>
            </a:prstGeom>
            <a:no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Poppins"/>
                  <a:ea typeface="Poppins"/>
                  <a:cs typeface="Poppins"/>
                  <a:sym typeface="Poppins"/>
                </a:rPr>
                <a:t>Staff </a:t>
              </a:r>
              <a:br>
                <a:rPr b="1" i="0" lang="en" sz="1200" u="none" cap="none" strike="noStrike">
                  <a:solidFill>
                    <a:srgbClr val="FFFFFF"/>
                  </a:solidFill>
                  <a:latin typeface="Poppins"/>
                  <a:ea typeface="Poppins"/>
                  <a:cs typeface="Poppins"/>
                  <a:sym typeface="Poppins"/>
                </a:rPr>
              </a:br>
              <a:r>
                <a:rPr b="1" i="0" lang="en" sz="1200" u="none" cap="none" strike="noStrike">
                  <a:solidFill>
                    <a:srgbClr val="FFFFFF"/>
                  </a:solidFill>
                  <a:latin typeface="Poppins"/>
                  <a:ea typeface="Poppins"/>
                  <a:cs typeface="Poppins"/>
                  <a:sym typeface="Poppins"/>
                </a:rPr>
                <a:t>skill</a:t>
              </a:r>
              <a:endParaRPr b="0" i="0" sz="500" u="none" cap="none" strike="noStrike">
                <a:solidFill>
                  <a:srgbClr val="000000"/>
                </a:solidFill>
                <a:latin typeface="Arial"/>
                <a:ea typeface="Arial"/>
                <a:cs typeface="Arial"/>
                <a:sym typeface="Arial"/>
              </a:endParaRPr>
            </a:p>
          </p:txBody>
        </p:sp>
        <p:sp>
          <p:nvSpPr>
            <p:cNvPr id="1206" name="Google Shape;1206;p185"/>
            <p:cNvSpPr txBox="1"/>
            <p:nvPr/>
          </p:nvSpPr>
          <p:spPr>
            <a:xfrm>
              <a:off x="2815654" y="4093545"/>
              <a:ext cx="1029600" cy="404100"/>
            </a:xfrm>
            <a:prstGeom prst="rect">
              <a:avLst/>
            </a:prstGeom>
            <a:no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rgbClr val="FFFFFF"/>
                  </a:solidFill>
                  <a:latin typeface="Poppins"/>
                  <a:ea typeface="Poppins"/>
                  <a:cs typeface="Poppins"/>
                  <a:sym typeface="Poppins"/>
                </a:rPr>
                <a:t>P</a:t>
              </a:r>
              <a:r>
                <a:rPr b="1" i="0" lang="en" sz="1200" u="none" cap="none" strike="noStrike">
                  <a:solidFill>
                    <a:srgbClr val="FFFFFF"/>
                  </a:solidFill>
                  <a:latin typeface="Poppins"/>
                  <a:ea typeface="Poppins"/>
                  <a:cs typeface="Poppins"/>
                  <a:sym typeface="Poppins"/>
                </a:rPr>
                <a:t>ractices</a:t>
              </a:r>
              <a:endParaRPr b="0" i="0" sz="500" u="none" cap="none" strike="noStrike">
                <a:solidFill>
                  <a:srgbClr val="000000"/>
                </a:solidFill>
                <a:latin typeface="Arial"/>
                <a:ea typeface="Arial"/>
                <a:cs typeface="Arial"/>
                <a:sym typeface="Arial"/>
              </a:endParaRPr>
            </a:p>
          </p:txBody>
        </p:sp>
        <p:sp>
          <p:nvSpPr>
            <p:cNvPr id="1207" name="Google Shape;1207;p185"/>
            <p:cNvSpPr txBox="1"/>
            <p:nvPr/>
          </p:nvSpPr>
          <p:spPr>
            <a:xfrm>
              <a:off x="2372960" y="2464731"/>
              <a:ext cx="1062600" cy="404100"/>
            </a:xfrm>
            <a:prstGeom prst="rect">
              <a:avLst/>
            </a:prstGeom>
            <a:no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rgbClr val="FFFFFF"/>
                  </a:solidFill>
                  <a:latin typeface="Poppins"/>
                  <a:ea typeface="Poppins"/>
                  <a:cs typeface="Poppins"/>
                  <a:sym typeface="Poppins"/>
                </a:rPr>
                <a:t>P</a:t>
              </a:r>
              <a:r>
                <a:rPr b="1" i="0" lang="en" sz="1200" u="none" cap="none" strike="noStrike">
                  <a:solidFill>
                    <a:srgbClr val="FFFFFF"/>
                  </a:solidFill>
                  <a:latin typeface="Poppins"/>
                  <a:ea typeface="Poppins"/>
                  <a:cs typeface="Poppins"/>
                  <a:sym typeface="Poppins"/>
                </a:rPr>
                <a:t>olicies</a:t>
              </a:r>
              <a:endParaRPr b="1" sz="1200">
                <a:solidFill>
                  <a:srgbClr val="FFFFFF"/>
                </a:solidFill>
                <a:latin typeface="Poppins"/>
                <a:ea typeface="Poppins"/>
                <a:cs typeface="Poppins"/>
                <a:sym typeface="Poppins"/>
              </a:endParaRPr>
            </a:p>
          </p:txBody>
        </p:sp>
        <p:sp>
          <p:nvSpPr>
            <p:cNvPr id="1208" name="Google Shape;1208;p185"/>
            <p:cNvSpPr/>
            <p:nvPr/>
          </p:nvSpPr>
          <p:spPr>
            <a:xfrm rot="5397146">
              <a:off x="3892278" y="2605895"/>
              <a:ext cx="722700" cy="207600"/>
            </a:xfrm>
            <a:prstGeom prst="leftArrow">
              <a:avLst>
                <a:gd fmla="val 50000" name="adj1"/>
                <a:gd fmla="val 50000" name="adj2"/>
              </a:avLst>
            </a:prstGeom>
            <a:solidFill>
              <a:srgbClr val="80BFB7"/>
            </a:solid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Light"/>
                <a:ea typeface="Lato Light"/>
                <a:cs typeface="Lato Light"/>
                <a:sym typeface="Lato Light"/>
              </a:endParaRPr>
            </a:p>
          </p:txBody>
        </p:sp>
        <p:sp>
          <p:nvSpPr>
            <p:cNvPr id="1209" name="Google Shape;1209;p185"/>
            <p:cNvSpPr/>
            <p:nvPr/>
          </p:nvSpPr>
          <p:spPr>
            <a:xfrm rot="1451316">
              <a:off x="3563889" y="2899493"/>
              <a:ext cx="640648" cy="207590"/>
            </a:xfrm>
            <a:prstGeom prst="leftArrow">
              <a:avLst>
                <a:gd fmla="val 50000" name="adj1"/>
                <a:gd fmla="val 50000" name="adj2"/>
              </a:avLst>
            </a:prstGeom>
            <a:solidFill>
              <a:srgbClr val="80BFB7"/>
            </a:solid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Light"/>
                <a:ea typeface="Lato Light"/>
                <a:cs typeface="Lato Light"/>
                <a:sym typeface="Lato Light"/>
              </a:endParaRPr>
            </a:p>
          </p:txBody>
        </p:sp>
        <p:sp>
          <p:nvSpPr>
            <p:cNvPr id="1210" name="Google Shape;1210;p185"/>
            <p:cNvSpPr/>
            <p:nvPr/>
          </p:nvSpPr>
          <p:spPr>
            <a:xfrm rot="9260145">
              <a:off x="4326690" y="2895957"/>
              <a:ext cx="640042" cy="207711"/>
            </a:xfrm>
            <a:prstGeom prst="leftArrow">
              <a:avLst>
                <a:gd fmla="val 50000" name="adj1"/>
                <a:gd fmla="val 50000" name="adj2"/>
              </a:avLst>
            </a:prstGeom>
            <a:solidFill>
              <a:srgbClr val="80BFB7"/>
            </a:solid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Light"/>
                <a:ea typeface="Lato Light"/>
                <a:cs typeface="Lato Light"/>
                <a:sym typeface="Lato Light"/>
              </a:endParaRPr>
            </a:p>
          </p:txBody>
        </p:sp>
        <p:sp>
          <p:nvSpPr>
            <p:cNvPr id="1211" name="Google Shape;1211;p185"/>
            <p:cNvSpPr/>
            <p:nvPr/>
          </p:nvSpPr>
          <p:spPr>
            <a:xfrm rot="-3425843">
              <a:off x="3707887" y="3391326"/>
              <a:ext cx="647812" cy="207616"/>
            </a:xfrm>
            <a:prstGeom prst="leftArrow">
              <a:avLst>
                <a:gd fmla="val 50000" name="adj1"/>
                <a:gd fmla="val 50000" name="adj2"/>
              </a:avLst>
            </a:prstGeom>
            <a:solidFill>
              <a:srgbClr val="80BFB7"/>
            </a:solid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Light"/>
                <a:ea typeface="Lato Light"/>
                <a:cs typeface="Lato Light"/>
                <a:sym typeface="Lato Light"/>
              </a:endParaRPr>
            </a:p>
          </p:txBody>
        </p:sp>
        <p:sp>
          <p:nvSpPr>
            <p:cNvPr id="1212" name="Google Shape;1212;p185"/>
            <p:cNvSpPr/>
            <p:nvPr/>
          </p:nvSpPr>
          <p:spPr>
            <a:xfrm flipH="1" rot="3430789">
              <a:off x="4160594" y="3399948"/>
              <a:ext cx="668629" cy="207868"/>
            </a:xfrm>
            <a:prstGeom prst="leftArrow">
              <a:avLst>
                <a:gd fmla="val 50000" name="adj1"/>
                <a:gd fmla="val 50000" name="adj2"/>
              </a:avLst>
            </a:prstGeom>
            <a:solidFill>
              <a:srgbClr val="80BFB7"/>
            </a:solidFill>
            <a:ln>
              <a:noFill/>
            </a:ln>
          </p:spPr>
          <p:txBody>
            <a:bodyPr anchorCtr="0" anchor="ctr"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Light"/>
                <a:ea typeface="Lato Light"/>
                <a:cs typeface="Lato Light"/>
                <a:sym typeface="Lato Light"/>
              </a:endParaRPr>
            </a:p>
          </p:txBody>
        </p:sp>
      </p:grpSp>
      <p:sp>
        <p:nvSpPr>
          <p:cNvPr id="1213" name="Google Shape;1213;p185"/>
          <p:cNvSpPr txBox="1"/>
          <p:nvPr/>
        </p:nvSpPr>
        <p:spPr>
          <a:xfrm>
            <a:off x="2894093" y="730659"/>
            <a:ext cx="3485700" cy="173100"/>
          </a:xfrm>
          <a:prstGeom prst="rect">
            <a:avLst/>
          </a:prstGeom>
          <a:noFill/>
          <a:ln>
            <a:noFill/>
          </a:ln>
        </p:spPr>
        <p:txBody>
          <a:bodyPr anchorCtr="0" anchor="t" bIns="17150" lIns="34300" spcFirstLastPara="1" rIns="34300" wrap="square" tIns="17150">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434343"/>
                </a:solidFill>
                <a:latin typeface="Poppins Light"/>
                <a:ea typeface="Poppins Light"/>
                <a:cs typeface="Poppins Light"/>
                <a:sym typeface="Poppins Light"/>
              </a:rPr>
              <a:t>The Participation Model, Beukelman &amp; Mirenda, 2012</a:t>
            </a:r>
            <a:endParaRPr b="0" i="0" sz="500" u="none" cap="none" strike="noStrike">
              <a:solidFill>
                <a:srgbClr val="434343"/>
              </a:solidFill>
              <a:latin typeface="Arial"/>
              <a:ea typeface="Arial"/>
              <a:cs typeface="Arial"/>
              <a:sym typeface="Arial"/>
            </a:endParaRPr>
          </a:p>
        </p:txBody>
      </p:sp>
      <p:sp>
        <p:nvSpPr>
          <p:cNvPr id="1214" name="Google Shape;1214;p185"/>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900"/>
              <a:t>Marlene Cummings, M.A. CCC-SLP October 2022 Building Capacity Across Instructional Environments by Shifting Mindsets: How Do We Do It? </a:t>
            </a:r>
            <a:endParaRPr i="1" sz="900"/>
          </a:p>
          <a:p>
            <a:pPr indent="0" lvl="0" marL="0" rtl="0" algn="ctr">
              <a:spcBef>
                <a:spcPts val="0"/>
              </a:spcBef>
              <a:spcAft>
                <a:spcPts val="0"/>
              </a:spcAft>
              <a:buNone/>
            </a:pPr>
            <a:r>
              <a:rPr i="1" lang="en" sz="900"/>
              <a:t>(Do Not Use without presenter’s permission)</a:t>
            </a:r>
            <a:endParaRPr sz="900">
              <a:latin typeface="Karla Light"/>
              <a:ea typeface="Karla Light"/>
              <a:cs typeface="Karla Light"/>
              <a:sym typeface="Karla 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p186"/>
          <p:cNvSpPr txBox="1"/>
          <p:nvPr>
            <p:ph idx="4294967295" type="title"/>
          </p:nvPr>
        </p:nvSpPr>
        <p:spPr>
          <a:xfrm>
            <a:off x="2374200" y="280875"/>
            <a:ext cx="4395600" cy="674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lang="en">
                <a:solidFill>
                  <a:srgbClr val="0B87A1"/>
                </a:solidFill>
                <a:latin typeface="Poppins"/>
                <a:ea typeface="Poppins"/>
                <a:cs typeface="Poppins"/>
                <a:sym typeface="Poppins"/>
              </a:rPr>
              <a:t>Opportunity </a:t>
            </a:r>
            <a:r>
              <a:rPr b="1" lang="en">
                <a:solidFill>
                  <a:srgbClr val="0B87A1"/>
                </a:solidFill>
                <a:latin typeface="Poppins"/>
                <a:ea typeface="Poppins"/>
                <a:cs typeface="Poppins"/>
                <a:sym typeface="Poppins"/>
              </a:rPr>
              <a:t>Barriers</a:t>
            </a:r>
            <a:endParaRPr b="1">
              <a:solidFill>
                <a:srgbClr val="0B87A1"/>
              </a:solidFill>
              <a:latin typeface="Poppins"/>
              <a:ea typeface="Poppins"/>
              <a:cs typeface="Poppins"/>
              <a:sym typeface="Poppins"/>
            </a:endParaRPr>
          </a:p>
        </p:txBody>
      </p:sp>
      <p:sp>
        <p:nvSpPr>
          <p:cNvPr id="1220" name="Google Shape;1220;p186"/>
          <p:cNvSpPr txBox="1"/>
          <p:nvPr>
            <p:ph idx="4294967295" type="body"/>
          </p:nvPr>
        </p:nvSpPr>
        <p:spPr>
          <a:xfrm>
            <a:off x="718300" y="1245250"/>
            <a:ext cx="2179200" cy="1130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600"/>
              <a:buNone/>
            </a:pPr>
            <a:r>
              <a:rPr b="1" lang="en">
                <a:latin typeface="Titillium Web"/>
                <a:ea typeface="Titillium Web"/>
                <a:cs typeface="Titillium Web"/>
                <a:sym typeface="Titillium Web"/>
              </a:rPr>
              <a:t>Policy</a:t>
            </a:r>
            <a:endParaRPr b="1">
              <a:latin typeface="Titillium Web"/>
              <a:ea typeface="Titillium Web"/>
              <a:cs typeface="Titillium Web"/>
              <a:sym typeface="Titillium Web"/>
            </a:endParaRPr>
          </a:p>
          <a:p>
            <a:pPr indent="0" lvl="0" marL="0" rtl="0" algn="l">
              <a:lnSpc>
                <a:spcPct val="100000"/>
              </a:lnSpc>
              <a:spcBef>
                <a:spcPts val="600"/>
              </a:spcBef>
              <a:spcAft>
                <a:spcPts val="0"/>
              </a:spcAft>
              <a:buSzPts val="1600"/>
              <a:buNone/>
            </a:pPr>
            <a:r>
              <a:rPr lang="en" sz="1200">
                <a:solidFill>
                  <a:srgbClr val="000000"/>
                </a:solidFill>
                <a:latin typeface="Roboto"/>
                <a:ea typeface="Roboto"/>
                <a:cs typeface="Roboto"/>
                <a:sym typeface="Roboto"/>
              </a:rPr>
              <a:t>Access to AAC/Literacy is limited by policies or regulations.</a:t>
            </a:r>
            <a:endParaRPr sz="1200">
              <a:solidFill>
                <a:srgbClr val="000000"/>
              </a:solidFill>
              <a:latin typeface="Roboto"/>
              <a:ea typeface="Roboto"/>
              <a:cs typeface="Roboto"/>
              <a:sym typeface="Roboto"/>
            </a:endParaRPr>
          </a:p>
          <a:p>
            <a:pPr indent="0" lvl="0" marL="0" rtl="0" algn="l">
              <a:lnSpc>
                <a:spcPct val="100000"/>
              </a:lnSpc>
              <a:spcBef>
                <a:spcPts val="600"/>
              </a:spcBef>
              <a:spcAft>
                <a:spcPts val="0"/>
              </a:spcAft>
              <a:buSzPts val="1600"/>
              <a:buNone/>
            </a:pPr>
            <a:r>
              <a:rPr lang="en" sz="1200">
                <a:solidFill>
                  <a:srgbClr val="000000"/>
                </a:solidFill>
                <a:latin typeface="Roboto"/>
                <a:ea typeface="Roboto"/>
                <a:cs typeface="Roboto"/>
                <a:sym typeface="Roboto"/>
              </a:rPr>
              <a:t>Someone in authority has created this barrier.</a:t>
            </a:r>
            <a:endParaRPr sz="1200">
              <a:solidFill>
                <a:srgbClr val="000000"/>
              </a:solidFill>
              <a:latin typeface="Roboto"/>
              <a:ea typeface="Roboto"/>
              <a:cs typeface="Roboto"/>
              <a:sym typeface="Roboto"/>
            </a:endParaRPr>
          </a:p>
        </p:txBody>
      </p:sp>
      <p:sp>
        <p:nvSpPr>
          <p:cNvPr id="1221" name="Google Shape;1221;p186"/>
          <p:cNvSpPr txBox="1"/>
          <p:nvPr>
            <p:ph idx="4294967295" type="body"/>
          </p:nvPr>
        </p:nvSpPr>
        <p:spPr>
          <a:xfrm>
            <a:off x="3009263" y="1245250"/>
            <a:ext cx="2179200" cy="131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600"/>
              <a:buNone/>
            </a:pPr>
            <a:r>
              <a:rPr b="1" lang="en">
                <a:latin typeface="Titillium Web"/>
                <a:ea typeface="Titillium Web"/>
                <a:cs typeface="Titillium Web"/>
                <a:sym typeface="Titillium Web"/>
              </a:rPr>
              <a:t>Practice</a:t>
            </a:r>
            <a:endParaRPr b="1">
              <a:latin typeface="Titillium Web"/>
              <a:ea typeface="Titillium Web"/>
              <a:cs typeface="Titillium Web"/>
              <a:sym typeface="Titillium Web"/>
            </a:endParaRPr>
          </a:p>
          <a:p>
            <a:pPr indent="0" lvl="0" marL="0" rtl="0" algn="l">
              <a:lnSpc>
                <a:spcPct val="100000"/>
              </a:lnSpc>
              <a:spcBef>
                <a:spcPts val="600"/>
              </a:spcBef>
              <a:spcAft>
                <a:spcPts val="0"/>
              </a:spcAft>
              <a:buSzPts val="1600"/>
              <a:buNone/>
            </a:pPr>
            <a:r>
              <a:rPr lang="en" sz="1200">
                <a:solidFill>
                  <a:srgbClr val="000000"/>
                </a:solidFill>
                <a:latin typeface="Roboto"/>
                <a:ea typeface="Roboto"/>
                <a:cs typeface="Roboto"/>
                <a:sym typeface="Roboto"/>
              </a:rPr>
              <a:t>Access to AAC/Literacy is limited by “the way we’ve always done it.” Practices may not reflect formal policies or knowledge.</a:t>
            </a:r>
            <a:endParaRPr sz="1200"/>
          </a:p>
        </p:txBody>
      </p:sp>
      <p:sp>
        <p:nvSpPr>
          <p:cNvPr id="1222" name="Google Shape;1222;p186"/>
          <p:cNvSpPr txBox="1"/>
          <p:nvPr>
            <p:ph idx="4294967295" type="body"/>
          </p:nvPr>
        </p:nvSpPr>
        <p:spPr>
          <a:xfrm>
            <a:off x="3085000" y="3044425"/>
            <a:ext cx="2179200" cy="131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600"/>
              <a:buNone/>
            </a:pPr>
            <a:r>
              <a:rPr b="1" lang="en">
                <a:latin typeface="Titillium Web"/>
                <a:ea typeface="Titillium Web"/>
                <a:cs typeface="Titillium Web"/>
                <a:sym typeface="Titillium Web"/>
              </a:rPr>
              <a:t>Skill</a:t>
            </a:r>
            <a:endParaRPr b="1">
              <a:latin typeface="Titillium Web"/>
              <a:ea typeface="Titillium Web"/>
              <a:cs typeface="Titillium Web"/>
              <a:sym typeface="Titillium Web"/>
            </a:endParaRPr>
          </a:p>
          <a:p>
            <a:pPr indent="0" lvl="0" marL="0" rtl="0" algn="l">
              <a:lnSpc>
                <a:spcPct val="100000"/>
              </a:lnSpc>
              <a:spcBef>
                <a:spcPts val="600"/>
              </a:spcBef>
              <a:spcAft>
                <a:spcPts val="0"/>
              </a:spcAft>
              <a:buSzPts val="1600"/>
              <a:buNone/>
            </a:pPr>
            <a:r>
              <a:rPr lang="en" sz="1200">
                <a:solidFill>
                  <a:srgbClr val="000000"/>
                </a:solidFill>
                <a:latin typeface="Roboto"/>
                <a:ea typeface="Roboto"/>
                <a:cs typeface="Roboto"/>
                <a:sym typeface="Roboto"/>
              </a:rPr>
              <a:t>Access to AAC/Literacy is limited by the team’s difficulty with instruction  and implementation, despite strong knowledge.</a:t>
            </a:r>
            <a:endParaRPr sz="1200"/>
          </a:p>
          <a:p>
            <a:pPr indent="0" lvl="0" marL="0" rtl="0" algn="l">
              <a:lnSpc>
                <a:spcPct val="100000"/>
              </a:lnSpc>
              <a:spcBef>
                <a:spcPts val="600"/>
              </a:spcBef>
              <a:spcAft>
                <a:spcPts val="0"/>
              </a:spcAft>
              <a:buSzPts val="1600"/>
              <a:buNone/>
            </a:pPr>
            <a:r>
              <a:t/>
            </a:r>
            <a:endParaRPr/>
          </a:p>
        </p:txBody>
      </p:sp>
      <p:sp>
        <p:nvSpPr>
          <p:cNvPr id="1223" name="Google Shape;1223;p186"/>
          <p:cNvSpPr txBox="1"/>
          <p:nvPr>
            <p:ph idx="4294967295" type="body"/>
          </p:nvPr>
        </p:nvSpPr>
        <p:spPr>
          <a:xfrm>
            <a:off x="718300" y="3044425"/>
            <a:ext cx="2179200" cy="1130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600"/>
              <a:buNone/>
            </a:pPr>
            <a:r>
              <a:rPr b="1" lang="en">
                <a:latin typeface="Titillium Web"/>
                <a:ea typeface="Titillium Web"/>
                <a:cs typeface="Titillium Web"/>
                <a:sym typeface="Titillium Web"/>
              </a:rPr>
              <a:t>Knowledge</a:t>
            </a:r>
            <a:endParaRPr b="1">
              <a:latin typeface="Titillium Web"/>
              <a:ea typeface="Titillium Web"/>
              <a:cs typeface="Titillium Web"/>
              <a:sym typeface="Titillium Web"/>
            </a:endParaRPr>
          </a:p>
          <a:p>
            <a:pPr indent="0" lvl="0" marL="0" rtl="0" algn="l">
              <a:lnSpc>
                <a:spcPct val="100000"/>
              </a:lnSpc>
              <a:spcBef>
                <a:spcPts val="600"/>
              </a:spcBef>
              <a:spcAft>
                <a:spcPts val="0"/>
              </a:spcAft>
              <a:buSzPts val="1600"/>
              <a:buNone/>
            </a:pPr>
            <a:r>
              <a:rPr lang="en" sz="1200">
                <a:solidFill>
                  <a:srgbClr val="000000"/>
                </a:solidFill>
                <a:latin typeface="Roboto"/>
                <a:ea typeface="Roboto"/>
                <a:cs typeface="Roboto"/>
                <a:sym typeface="Roboto"/>
              </a:rPr>
              <a:t>Access to AAC/Literacy is limited by the team’s lack of knowledge about effective instruction and  implementation. </a:t>
            </a:r>
            <a:endParaRPr sz="1200"/>
          </a:p>
        </p:txBody>
      </p:sp>
      <p:sp>
        <p:nvSpPr>
          <p:cNvPr id="1224" name="Google Shape;1224;p186"/>
          <p:cNvSpPr txBox="1"/>
          <p:nvPr>
            <p:ph idx="4294967295" type="body"/>
          </p:nvPr>
        </p:nvSpPr>
        <p:spPr>
          <a:xfrm>
            <a:off x="5300250" y="1245250"/>
            <a:ext cx="2376600" cy="141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600"/>
              <a:buNone/>
            </a:pPr>
            <a:r>
              <a:rPr b="1" lang="en">
                <a:latin typeface="Titillium Web"/>
                <a:ea typeface="Titillium Web"/>
                <a:cs typeface="Titillium Web"/>
                <a:sym typeface="Titillium Web"/>
              </a:rPr>
              <a:t>Attitudinal</a:t>
            </a:r>
            <a:endParaRPr b="1">
              <a:latin typeface="Titillium Web"/>
              <a:ea typeface="Titillium Web"/>
              <a:cs typeface="Titillium Web"/>
              <a:sym typeface="Titillium Web"/>
            </a:endParaRPr>
          </a:p>
          <a:p>
            <a:pPr indent="0" lvl="0" marL="0" rtl="0" algn="l">
              <a:lnSpc>
                <a:spcPct val="100000"/>
              </a:lnSpc>
              <a:spcBef>
                <a:spcPts val="600"/>
              </a:spcBef>
              <a:spcAft>
                <a:spcPts val="0"/>
              </a:spcAft>
              <a:buSzPts val="1600"/>
              <a:buNone/>
            </a:pPr>
            <a:r>
              <a:rPr lang="en" sz="1200">
                <a:solidFill>
                  <a:srgbClr val="000000"/>
                </a:solidFill>
                <a:latin typeface="Roboto"/>
                <a:ea typeface="Roboto"/>
                <a:cs typeface="Roboto"/>
                <a:sym typeface="Roboto"/>
              </a:rPr>
              <a:t>Access to AAC/Literacy is limited by negative or restrictive attitudes about the importance of AAC/literacy instruction or the potential for students to learn.</a:t>
            </a:r>
            <a:endParaRPr sz="1200"/>
          </a:p>
        </p:txBody>
      </p:sp>
      <p:sp>
        <p:nvSpPr>
          <p:cNvPr id="1225" name="Google Shape;1225;p186"/>
          <p:cNvSpPr txBox="1"/>
          <p:nvPr>
            <p:ph idx="12" type="sldNum"/>
          </p:nvPr>
        </p:nvSpPr>
        <p:spPr>
          <a:xfrm>
            <a:off x="8456478" y="129651"/>
            <a:ext cx="548700" cy="3936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226" name="Google Shape;1226;p186"/>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a:t>
            </a:r>
            <a:endParaRPr i="1" sz="9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187"/>
          <p:cNvSpPr txBox="1"/>
          <p:nvPr>
            <p:ph type="title"/>
          </p:nvPr>
        </p:nvSpPr>
        <p:spPr>
          <a:xfrm>
            <a:off x="636450" y="465950"/>
            <a:ext cx="70683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3A81BA"/>
                </a:solidFill>
              </a:rPr>
              <a:t>Current State Consideration</a:t>
            </a:r>
            <a:endParaRPr b="1">
              <a:solidFill>
                <a:srgbClr val="3A81BA"/>
              </a:solidFill>
            </a:endParaRPr>
          </a:p>
        </p:txBody>
      </p:sp>
      <p:sp>
        <p:nvSpPr>
          <p:cNvPr id="1232" name="Google Shape;1232;p187"/>
          <p:cNvSpPr txBox="1"/>
          <p:nvPr>
            <p:ph idx="1" type="body"/>
          </p:nvPr>
        </p:nvSpPr>
        <p:spPr>
          <a:xfrm>
            <a:off x="636450" y="1790600"/>
            <a:ext cx="7904100" cy="3033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1233" name="Google Shape;1233;p187"/>
          <p:cNvSpPr txBox="1"/>
          <p:nvPr/>
        </p:nvSpPr>
        <p:spPr>
          <a:xfrm>
            <a:off x="636450" y="89625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What is your curre</a:t>
            </a:r>
            <a:r>
              <a:rPr lang="en" sz="2000">
                <a:solidFill>
                  <a:schemeClr val="dk1"/>
                </a:solidFill>
              </a:rPr>
              <a:t>nt state? What is working and what is not working?</a:t>
            </a:r>
            <a:endParaRPr b="0" i="0" sz="2100" u="none" cap="none" strike="noStrike">
              <a:solidFill>
                <a:srgbClr val="000000"/>
              </a:solidFill>
              <a:latin typeface="Inter Light"/>
              <a:ea typeface="Inter Light"/>
              <a:cs typeface="Inter Light"/>
              <a:sym typeface="Inter Light"/>
            </a:endParaRPr>
          </a:p>
        </p:txBody>
      </p:sp>
      <p:sp>
        <p:nvSpPr>
          <p:cNvPr id="1234" name="Google Shape;1234;p187"/>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8" name="Shape 1238"/>
        <p:cNvGrpSpPr/>
        <p:nvPr/>
      </p:nvGrpSpPr>
      <p:grpSpPr>
        <a:xfrm>
          <a:off x="0" y="0"/>
          <a:ext cx="0" cy="0"/>
          <a:chOff x="0" y="0"/>
          <a:chExt cx="0" cy="0"/>
        </a:xfrm>
      </p:grpSpPr>
      <p:sp>
        <p:nvSpPr>
          <p:cNvPr id="1239" name="Google Shape;1239;p188"/>
          <p:cNvSpPr txBox="1"/>
          <p:nvPr>
            <p:ph type="title"/>
          </p:nvPr>
        </p:nvSpPr>
        <p:spPr>
          <a:xfrm>
            <a:off x="636450" y="465950"/>
            <a:ext cx="82479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sz="3400">
                <a:solidFill>
                  <a:srgbClr val="3A81BA"/>
                </a:solidFill>
              </a:rPr>
              <a:t>Current State </a:t>
            </a:r>
            <a:endParaRPr b="1" sz="3400">
              <a:solidFill>
                <a:srgbClr val="3A81BA"/>
              </a:solidFill>
            </a:endParaRPr>
          </a:p>
        </p:txBody>
      </p:sp>
      <p:sp>
        <p:nvSpPr>
          <p:cNvPr id="1240" name="Google Shape;1240;p188"/>
          <p:cNvSpPr txBox="1"/>
          <p:nvPr>
            <p:ph idx="1" type="body"/>
          </p:nvPr>
        </p:nvSpPr>
        <p:spPr>
          <a:xfrm>
            <a:off x="636450" y="1790600"/>
            <a:ext cx="7904100" cy="3033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1241" name="Google Shape;1241;p188"/>
          <p:cNvSpPr txBox="1"/>
          <p:nvPr/>
        </p:nvSpPr>
        <p:spPr>
          <a:xfrm>
            <a:off x="619950" y="86225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lang="en" sz="2200">
                <a:solidFill>
                  <a:schemeClr val="dk1"/>
                </a:solidFill>
              </a:rPr>
              <a:t>What are your current c</a:t>
            </a:r>
            <a:r>
              <a:rPr lang="en" sz="2200">
                <a:solidFill>
                  <a:schemeClr val="dk1"/>
                </a:solidFill>
              </a:rPr>
              <a:t>hallenges and barriers</a:t>
            </a:r>
            <a:endParaRPr b="0" i="0" sz="2300" u="none" cap="none" strike="noStrike">
              <a:solidFill>
                <a:srgbClr val="000000"/>
              </a:solidFill>
              <a:latin typeface="Inter Light"/>
              <a:ea typeface="Inter Light"/>
              <a:cs typeface="Inter Light"/>
              <a:sym typeface="Inter Light"/>
            </a:endParaRPr>
          </a:p>
        </p:txBody>
      </p:sp>
      <p:sp>
        <p:nvSpPr>
          <p:cNvPr id="1242" name="Google Shape;1242;p188"/>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189"/>
          <p:cNvSpPr txBox="1"/>
          <p:nvPr>
            <p:ph type="title"/>
          </p:nvPr>
        </p:nvSpPr>
        <p:spPr>
          <a:xfrm>
            <a:off x="636450" y="465950"/>
            <a:ext cx="82479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sz="3400">
                <a:solidFill>
                  <a:srgbClr val="3A81BA"/>
                </a:solidFill>
              </a:rPr>
              <a:t>Steps to Consider</a:t>
            </a:r>
            <a:endParaRPr b="1" sz="3400">
              <a:solidFill>
                <a:srgbClr val="3A81BA"/>
              </a:solidFill>
            </a:endParaRPr>
          </a:p>
        </p:txBody>
      </p:sp>
      <p:sp>
        <p:nvSpPr>
          <p:cNvPr id="1248" name="Google Shape;1248;p189"/>
          <p:cNvSpPr txBox="1"/>
          <p:nvPr>
            <p:ph idx="1" type="body"/>
          </p:nvPr>
        </p:nvSpPr>
        <p:spPr>
          <a:xfrm>
            <a:off x="636450" y="1790600"/>
            <a:ext cx="7904100" cy="3033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1249" name="Google Shape;1249;p189"/>
          <p:cNvSpPr txBox="1"/>
          <p:nvPr/>
        </p:nvSpPr>
        <p:spPr>
          <a:xfrm>
            <a:off x="565275" y="86225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lang="en" sz="2200">
                <a:solidFill>
                  <a:schemeClr val="dk1"/>
                </a:solidFill>
              </a:rPr>
              <a:t>What are </a:t>
            </a:r>
            <a:r>
              <a:rPr lang="en" sz="2200">
                <a:solidFill>
                  <a:schemeClr val="dk1"/>
                </a:solidFill>
              </a:rPr>
              <a:t>possible</a:t>
            </a:r>
            <a:r>
              <a:rPr lang="en" sz="2200">
                <a:solidFill>
                  <a:schemeClr val="dk1"/>
                </a:solidFill>
              </a:rPr>
              <a:t> ways you </a:t>
            </a:r>
            <a:r>
              <a:rPr lang="en" sz="2200">
                <a:solidFill>
                  <a:schemeClr val="dk1"/>
                </a:solidFill>
              </a:rPr>
              <a:t>address</a:t>
            </a:r>
            <a:r>
              <a:rPr lang="en" sz="2200">
                <a:solidFill>
                  <a:schemeClr val="dk1"/>
                </a:solidFill>
              </a:rPr>
              <a:t> these barriers?</a:t>
            </a:r>
            <a:endParaRPr b="0" i="0" sz="2300" u="none" cap="none" strike="noStrike">
              <a:solidFill>
                <a:srgbClr val="000000"/>
              </a:solidFill>
              <a:latin typeface="Inter Light"/>
              <a:ea typeface="Inter Light"/>
              <a:cs typeface="Inter Light"/>
              <a:sym typeface="Inter Light"/>
            </a:endParaRPr>
          </a:p>
        </p:txBody>
      </p:sp>
      <p:sp>
        <p:nvSpPr>
          <p:cNvPr id="1250" name="Google Shape;1250;p189"/>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4"/>
            </a:gs>
            <a:gs pos="20000">
              <a:schemeClr val="accent4"/>
            </a:gs>
            <a:gs pos="79000">
              <a:schemeClr val="accent3"/>
            </a:gs>
            <a:gs pos="100000">
              <a:schemeClr val="accent3"/>
            </a:gs>
          </a:gsLst>
          <a:lin ang="5400700" scaled="0"/>
        </a:gradFill>
      </p:bgPr>
    </p:bg>
    <p:spTree>
      <p:nvGrpSpPr>
        <p:cNvPr id="844" name="Shape 844"/>
        <p:cNvGrpSpPr/>
        <p:nvPr/>
      </p:nvGrpSpPr>
      <p:grpSpPr>
        <a:xfrm>
          <a:off x="0" y="0"/>
          <a:ext cx="0" cy="0"/>
          <a:chOff x="0" y="0"/>
          <a:chExt cx="0" cy="0"/>
        </a:xfrm>
      </p:grpSpPr>
      <p:sp>
        <p:nvSpPr>
          <p:cNvPr id="845" name="Google Shape;845;p145"/>
          <p:cNvSpPr txBox="1"/>
          <p:nvPr/>
        </p:nvSpPr>
        <p:spPr>
          <a:xfrm>
            <a:off x="436050" y="1317050"/>
            <a:ext cx="5241300" cy="240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900"/>
              <a:buFont typeface="Arial"/>
              <a:buNone/>
            </a:pPr>
            <a:r>
              <a:rPr b="1" i="0" lang="en" sz="3600" u="none" cap="none" strike="noStrike">
                <a:solidFill>
                  <a:srgbClr val="0B5395"/>
                </a:solidFill>
                <a:latin typeface="Raleway"/>
                <a:ea typeface="Raleway"/>
                <a:cs typeface="Raleway"/>
                <a:sym typeface="Raleway"/>
              </a:rPr>
              <a:t>Mindset:</a:t>
            </a:r>
            <a:endParaRPr b="1" i="0" sz="3600" u="none" cap="none" strike="noStrike">
              <a:solidFill>
                <a:srgbClr val="0B5395"/>
              </a:solidFill>
              <a:latin typeface="Raleway"/>
              <a:ea typeface="Raleway"/>
              <a:cs typeface="Raleway"/>
              <a:sym typeface="Raleway"/>
            </a:endParaRPr>
          </a:p>
          <a:p>
            <a:pPr indent="-387350" lvl="0" marL="457200" marR="0" rtl="0" algn="l">
              <a:lnSpc>
                <a:spcPct val="100000"/>
              </a:lnSpc>
              <a:spcBef>
                <a:spcPts val="0"/>
              </a:spcBef>
              <a:spcAft>
                <a:spcPts val="0"/>
              </a:spcAft>
              <a:buClr>
                <a:srgbClr val="0B5395"/>
              </a:buClr>
              <a:buSzPts val="2500"/>
              <a:buFont typeface="Raleway"/>
              <a:buChar char="●"/>
            </a:pPr>
            <a:r>
              <a:rPr b="0" i="0" lang="en" sz="2500" u="none" cap="none" strike="noStrike">
                <a:solidFill>
                  <a:srgbClr val="0B5395"/>
                </a:solidFill>
                <a:latin typeface="Raleway"/>
                <a:ea typeface="Raleway"/>
                <a:cs typeface="Raleway"/>
                <a:sym typeface="Raleway"/>
              </a:rPr>
              <a:t>The established set of attitudes held by someone. </a:t>
            </a:r>
            <a:endParaRPr b="0" i="0" sz="2500" u="none" cap="none" strike="noStrike">
              <a:solidFill>
                <a:srgbClr val="0B5395"/>
              </a:solidFill>
              <a:latin typeface="Raleway"/>
              <a:ea typeface="Raleway"/>
              <a:cs typeface="Raleway"/>
              <a:sym typeface="Raleway"/>
            </a:endParaRPr>
          </a:p>
          <a:p>
            <a:pPr indent="-387350" lvl="0" marL="457200" marR="0" rtl="0" algn="l">
              <a:lnSpc>
                <a:spcPct val="100000"/>
              </a:lnSpc>
              <a:spcBef>
                <a:spcPts val="1000"/>
              </a:spcBef>
              <a:spcAft>
                <a:spcPts val="1000"/>
              </a:spcAft>
              <a:buClr>
                <a:srgbClr val="0B5395"/>
              </a:buClr>
              <a:buSzPts val="2500"/>
              <a:buFont typeface="Raleway"/>
              <a:buChar char="●"/>
            </a:pPr>
            <a:r>
              <a:rPr b="0" i="0" lang="en" sz="2500" u="none" cap="none" strike="noStrike">
                <a:solidFill>
                  <a:srgbClr val="0B5395"/>
                </a:solidFill>
                <a:latin typeface="Raleway"/>
                <a:ea typeface="Raleway"/>
                <a:cs typeface="Raleway"/>
                <a:sym typeface="Raleway"/>
              </a:rPr>
              <a:t>A collection of beliefs that shape your thought habits</a:t>
            </a:r>
            <a:endParaRPr b="1" i="0" sz="2800" u="none" cap="none" strike="noStrike">
              <a:solidFill>
                <a:srgbClr val="0B5395"/>
              </a:solidFill>
              <a:latin typeface="Raleway"/>
              <a:ea typeface="Raleway"/>
              <a:cs typeface="Raleway"/>
              <a:sym typeface="Raleway"/>
            </a:endParaRPr>
          </a:p>
        </p:txBody>
      </p:sp>
      <p:sp>
        <p:nvSpPr>
          <p:cNvPr id="846" name="Google Shape;846;p145"/>
          <p:cNvSpPr txBox="1"/>
          <p:nvPr/>
        </p:nvSpPr>
        <p:spPr>
          <a:xfrm>
            <a:off x="5392675" y="1895475"/>
            <a:ext cx="3523800" cy="2862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1" lang="en" sz="2900" u="none" cap="none" strike="noStrike">
                <a:solidFill>
                  <a:srgbClr val="333333"/>
                </a:solidFill>
                <a:latin typeface="Raleway SemiBold"/>
                <a:ea typeface="Raleway SemiBold"/>
                <a:cs typeface="Raleway SemiBold"/>
                <a:sym typeface="Raleway SemiBold"/>
              </a:rPr>
              <a:t>“A mindset is </a:t>
            </a:r>
            <a:r>
              <a:rPr b="1" i="1" lang="en" sz="2900" u="none" cap="none" strike="noStrike">
                <a:solidFill>
                  <a:srgbClr val="333333"/>
                </a:solidFill>
                <a:latin typeface="Raleway"/>
                <a:ea typeface="Raleway"/>
                <a:cs typeface="Raleway"/>
                <a:sym typeface="Raleway"/>
              </a:rPr>
              <a:t>strengthened </a:t>
            </a:r>
            <a:r>
              <a:rPr b="0" i="1" lang="en" sz="2900" u="none" cap="none" strike="noStrike">
                <a:solidFill>
                  <a:srgbClr val="333333"/>
                </a:solidFill>
                <a:latin typeface="Raleway SemiBold"/>
                <a:ea typeface="Raleway SemiBold"/>
                <a:cs typeface="Raleway SemiBold"/>
                <a:sym typeface="Raleway SemiBold"/>
              </a:rPr>
              <a:t>and</a:t>
            </a:r>
            <a:r>
              <a:rPr b="1" i="1" lang="en" sz="2900" u="none" cap="none" strike="noStrike">
                <a:solidFill>
                  <a:srgbClr val="333333"/>
                </a:solidFill>
                <a:latin typeface="Raleway"/>
                <a:ea typeface="Raleway"/>
                <a:cs typeface="Raleway"/>
                <a:sym typeface="Raleway"/>
              </a:rPr>
              <a:t> forged</a:t>
            </a:r>
            <a:r>
              <a:rPr b="0" i="1" lang="en" sz="2900" u="none" cap="none" strike="noStrike">
                <a:solidFill>
                  <a:srgbClr val="333333"/>
                </a:solidFill>
                <a:latin typeface="Raleway SemiBold"/>
                <a:ea typeface="Raleway SemiBold"/>
                <a:cs typeface="Raleway SemiBold"/>
                <a:sym typeface="Raleway SemiBold"/>
              </a:rPr>
              <a:t> by thoughts and information which you </a:t>
            </a:r>
            <a:r>
              <a:rPr b="1" i="1" lang="en" sz="2900" u="none" cap="none" strike="noStrike">
                <a:solidFill>
                  <a:srgbClr val="333333"/>
                </a:solidFill>
                <a:latin typeface="Raleway"/>
                <a:ea typeface="Raleway"/>
                <a:cs typeface="Raleway"/>
                <a:sym typeface="Raleway"/>
              </a:rPr>
              <a:t>believe</a:t>
            </a:r>
            <a:r>
              <a:rPr b="0" i="1" lang="en" sz="2900" u="none" cap="none" strike="noStrike">
                <a:solidFill>
                  <a:srgbClr val="333333"/>
                </a:solidFill>
                <a:latin typeface="Raleway SemiBold"/>
                <a:ea typeface="Raleway SemiBold"/>
                <a:cs typeface="Raleway SemiBold"/>
                <a:sym typeface="Raleway SemiBold"/>
              </a:rPr>
              <a:t> to be true.”</a:t>
            </a:r>
            <a:endParaRPr b="0" i="1" sz="1400" u="none" cap="none" strike="noStrike">
              <a:solidFill>
                <a:srgbClr val="333333"/>
              </a:solidFill>
              <a:latin typeface="Raleway"/>
              <a:ea typeface="Raleway"/>
              <a:cs typeface="Raleway"/>
              <a:sym typeface="Raleway"/>
            </a:endParaRPr>
          </a:p>
        </p:txBody>
      </p:sp>
      <p:sp>
        <p:nvSpPr>
          <p:cNvPr id="847" name="Google Shape;847;p145"/>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848" name="Google Shape;848;p145"/>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a:t>
            </a:r>
            <a:endParaRPr i="1" sz="9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2"/>
            </a:gs>
            <a:gs pos="83000">
              <a:schemeClr val="accent5"/>
            </a:gs>
            <a:gs pos="100000">
              <a:srgbClr val="D79F95"/>
            </a:gs>
          </a:gsLst>
          <a:lin ang="5400700" scaled="0"/>
        </a:gradFill>
      </p:bgPr>
    </p:bg>
    <p:spTree>
      <p:nvGrpSpPr>
        <p:cNvPr id="1254" name="Shape 1254"/>
        <p:cNvGrpSpPr/>
        <p:nvPr/>
      </p:nvGrpSpPr>
      <p:grpSpPr>
        <a:xfrm>
          <a:off x="0" y="0"/>
          <a:ext cx="0" cy="0"/>
          <a:chOff x="0" y="0"/>
          <a:chExt cx="0" cy="0"/>
        </a:xfrm>
      </p:grpSpPr>
      <p:sp>
        <p:nvSpPr>
          <p:cNvPr id="1255" name="Google Shape;1255;p190"/>
          <p:cNvSpPr txBox="1"/>
          <p:nvPr>
            <p:ph idx="12" type="sldNum"/>
          </p:nvPr>
        </p:nvSpPr>
        <p:spPr>
          <a:xfrm>
            <a:off x="8456478" y="358251"/>
            <a:ext cx="548700" cy="3936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1256" name="Google Shape;1256;p190"/>
          <p:cNvSpPr txBox="1"/>
          <p:nvPr/>
        </p:nvSpPr>
        <p:spPr>
          <a:xfrm>
            <a:off x="56750" y="1210800"/>
            <a:ext cx="8865000" cy="3483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0000"/>
              </a:buClr>
              <a:buSzPts val="2200"/>
              <a:buFont typeface="Times New Roman"/>
              <a:buChar char="●"/>
            </a:pPr>
            <a:r>
              <a:rPr b="0" i="0" lang="en" sz="2200" u="none" cap="none" strike="noStrike">
                <a:solidFill>
                  <a:srgbClr val="000000"/>
                </a:solidFill>
                <a:latin typeface="Times New Roman"/>
                <a:ea typeface="Times New Roman"/>
                <a:cs typeface="Times New Roman"/>
                <a:sym typeface="Times New Roman"/>
              </a:rPr>
              <a:t>Embrace a </a:t>
            </a:r>
            <a:r>
              <a:rPr b="1" i="0" lang="en" sz="2200" u="none" cap="none" strike="noStrike">
                <a:solidFill>
                  <a:srgbClr val="000000"/>
                </a:solidFill>
                <a:latin typeface="Times New Roman"/>
                <a:ea typeface="Times New Roman"/>
                <a:cs typeface="Times New Roman"/>
                <a:sym typeface="Times New Roman"/>
              </a:rPr>
              <a:t>collaborative</a:t>
            </a:r>
            <a:r>
              <a:rPr b="0" i="0" lang="en" sz="2200" u="none" cap="none" strike="noStrike">
                <a:solidFill>
                  <a:srgbClr val="000000"/>
                </a:solidFill>
                <a:latin typeface="Times New Roman"/>
                <a:ea typeface="Times New Roman"/>
                <a:cs typeface="Times New Roman"/>
                <a:sym typeface="Times New Roman"/>
              </a:rPr>
              <a:t> model recognizing the </a:t>
            </a:r>
            <a:r>
              <a:rPr b="1" i="0" lang="en" sz="2200" u="none" cap="none" strike="noStrike">
                <a:solidFill>
                  <a:srgbClr val="000000"/>
                </a:solidFill>
                <a:latin typeface="Times New Roman"/>
                <a:ea typeface="Times New Roman"/>
                <a:cs typeface="Times New Roman"/>
                <a:sym typeface="Times New Roman"/>
              </a:rPr>
              <a:t>skills</a:t>
            </a:r>
            <a:r>
              <a:rPr b="0" i="0" lang="en" sz="2200" u="none" cap="none" strike="noStrike">
                <a:solidFill>
                  <a:srgbClr val="000000"/>
                </a:solidFill>
                <a:latin typeface="Times New Roman"/>
                <a:ea typeface="Times New Roman"/>
                <a:cs typeface="Times New Roman"/>
                <a:sym typeface="Times New Roman"/>
              </a:rPr>
              <a:t> of the entire educational team</a:t>
            </a:r>
            <a:endParaRPr b="0" i="0" sz="2200" u="none" cap="none" strike="noStrike">
              <a:solidFill>
                <a:srgbClr val="000000"/>
              </a:solidFill>
              <a:latin typeface="Times New Roman"/>
              <a:ea typeface="Times New Roman"/>
              <a:cs typeface="Times New Roman"/>
              <a:sym typeface="Times New Roman"/>
            </a:endParaRPr>
          </a:p>
          <a:p>
            <a:pPr indent="-368300" lvl="0" marL="457200" marR="0" rtl="0" algn="l">
              <a:lnSpc>
                <a:spcPct val="100000"/>
              </a:lnSpc>
              <a:spcBef>
                <a:spcPts val="1000"/>
              </a:spcBef>
              <a:spcAft>
                <a:spcPts val="0"/>
              </a:spcAft>
              <a:buClr>
                <a:srgbClr val="000000"/>
              </a:buClr>
              <a:buSzPts val="2200"/>
              <a:buFont typeface="Times New Roman"/>
              <a:buChar char="●"/>
            </a:pPr>
            <a:r>
              <a:rPr b="0" i="0" lang="en" sz="2200" u="none" cap="none" strike="noStrike">
                <a:solidFill>
                  <a:srgbClr val="000000"/>
                </a:solidFill>
                <a:latin typeface="Times New Roman"/>
                <a:ea typeface="Times New Roman"/>
                <a:cs typeface="Times New Roman"/>
                <a:sym typeface="Times New Roman"/>
              </a:rPr>
              <a:t>Strategically insert the expertise of the “expert” - clarify what </a:t>
            </a:r>
            <a:r>
              <a:rPr b="1" i="0" lang="en" sz="2200" u="none" cap="none" strike="noStrike">
                <a:solidFill>
                  <a:srgbClr val="000000"/>
                </a:solidFill>
                <a:latin typeface="Times New Roman"/>
                <a:ea typeface="Times New Roman"/>
                <a:cs typeface="Times New Roman"/>
                <a:sym typeface="Times New Roman"/>
              </a:rPr>
              <a:t>can</a:t>
            </a:r>
            <a:r>
              <a:rPr b="0" i="0" lang="en" sz="2200" u="none" cap="none" strike="noStrike">
                <a:solidFill>
                  <a:srgbClr val="000000"/>
                </a:solidFill>
                <a:latin typeface="Times New Roman"/>
                <a:ea typeface="Times New Roman"/>
                <a:cs typeface="Times New Roman"/>
                <a:sym typeface="Times New Roman"/>
              </a:rPr>
              <a:t> be done by others and </a:t>
            </a:r>
            <a:r>
              <a:rPr b="1" i="0" lang="en" sz="2200" u="none" cap="none" strike="noStrike">
                <a:solidFill>
                  <a:srgbClr val="000000"/>
                </a:solidFill>
                <a:latin typeface="Times New Roman"/>
                <a:ea typeface="Times New Roman"/>
                <a:cs typeface="Times New Roman"/>
                <a:sym typeface="Times New Roman"/>
              </a:rPr>
              <a:t>when</a:t>
            </a:r>
            <a:r>
              <a:rPr b="0" i="0" lang="en" sz="2200" u="none" cap="none" strike="noStrike">
                <a:solidFill>
                  <a:srgbClr val="000000"/>
                </a:solidFill>
                <a:latin typeface="Times New Roman"/>
                <a:ea typeface="Times New Roman"/>
                <a:cs typeface="Times New Roman"/>
                <a:sym typeface="Times New Roman"/>
              </a:rPr>
              <a:t>, </a:t>
            </a:r>
            <a:r>
              <a:rPr b="1" i="0" lang="en" sz="2200" u="none" cap="none" strike="noStrike">
                <a:solidFill>
                  <a:srgbClr val="000000"/>
                </a:solidFill>
                <a:latin typeface="Times New Roman"/>
                <a:ea typeface="Times New Roman"/>
                <a:cs typeface="Times New Roman"/>
                <a:sym typeface="Times New Roman"/>
              </a:rPr>
              <a:t>why</a:t>
            </a:r>
            <a:r>
              <a:rPr b="0" i="0" lang="en" sz="2200" u="none" cap="none" strike="noStrike">
                <a:solidFill>
                  <a:srgbClr val="000000"/>
                </a:solidFill>
                <a:latin typeface="Times New Roman"/>
                <a:ea typeface="Times New Roman"/>
                <a:cs typeface="Times New Roman"/>
                <a:sym typeface="Times New Roman"/>
              </a:rPr>
              <a:t>,</a:t>
            </a:r>
            <a:r>
              <a:rPr b="1" i="0" lang="en" sz="2200" u="none" cap="none" strike="noStrike">
                <a:solidFill>
                  <a:srgbClr val="000000"/>
                </a:solidFill>
                <a:latin typeface="Times New Roman"/>
                <a:ea typeface="Times New Roman"/>
                <a:cs typeface="Times New Roman"/>
                <a:sym typeface="Times New Roman"/>
              </a:rPr>
              <a:t> </a:t>
            </a:r>
            <a:r>
              <a:rPr b="0" i="0" lang="en" sz="2200" u="none" cap="none" strike="noStrike">
                <a:solidFill>
                  <a:srgbClr val="000000"/>
                </a:solidFill>
                <a:latin typeface="Times New Roman"/>
                <a:ea typeface="Times New Roman"/>
                <a:cs typeface="Times New Roman"/>
                <a:sym typeface="Times New Roman"/>
              </a:rPr>
              <a:t>and for </a:t>
            </a:r>
            <a:r>
              <a:rPr b="1" i="0" lang="en" sz="2200" u="none" cap="none" strike="noStrike">
                <a:solidFill>
                  <a:srgbClr val="000000"/>
                </a:solidFill>
                <a:latin typeface="Times New Roman"/>
                <a:ea typeface="Times New Roman"/>
                <a:cs typeface="Times New Roman"/>
                <a:sym typeface="Times New Roman"/>
              </a:rPr>
              <a:t>what</a:t>
            </a:r>
            <a:r>
              <a:rPr b="0" i="0" lang="en" sz="2200" u="none" cap="none" strike="noStrike">
                <a:solidFill>
                  <a:srgbClr val="000000"/>
                </a:solidFill>
                <a:latin typeface="Times New Roman"/>
                <a:ea typeface="Times New Roman"/>
                <a:cs typeface="Times New Roman"/>
                <a:sym typeface="Times New Roman"/>
              </a:rPr>
              <a:t> we need the “expert” </a:t>
            </a:r>
            <a:endParaRPr b="0" i="0" sz="800" u="none" cap="none" strike="noStrike">
              <a:solidFill>
                <a:srgbClr val="000000"/>
              </a:solidFill>
              <a:latin typeface="Times New Roman"/>
              <a:ea typeface="Times New Roman"/>
              <a:cs typeface="Times New Roman"/>
              <a:sym typeface="Times New Roman"/>
            </a:endParaRPr>
          </a:p>
          <a:p>
            <a:pPr indent="-368300" lvl="0" marL="457200" marR="0" rtl="0" algn="l">
              <a:lnSpc>
                <a:spcPct val="100000"/>
              </a:lnSpc>
              <a:spcBef>
                <a:spcPts val="1200"/>
              </a:spcBef>
              <a:spcAft>
                <a:spcPts val="0"/>
              </a:spcAft>
              <a:buClr>
                <a:srgbClr val="000000"/>
              </a:buClr>
              <a:buSzPts val="2200"/>
              <a:buFont typeface="Times New Roman"/>
              <a:buChar char="●"/>
            </a:pPr>
            <a:r>
              <a:rPr b="0" i="0" lang="en" sz="2200" u="none" cap="none" strike="noStrike">
                <a:solidFill>
                  <a:srgbClr val="000000"/>
                </a:solidFill>
                <a:latin typeface="Times New Roman"/>
                <a:ea typeface="Times New Roman"/>
                <a:cs typeface="Times New Roman"/>
                <a:sym typeface="Times New Roman"/>
              </a:rPr>
              <a:t>Ensure that instruction is a focus in the </a:t>
            </a:r>
            <a:r>
              <a:rPr b="1" i="0" lang="en" sz="2200" u="none" cap="none" strike="noStrike">
                <a:solidFill>
                  <a:srgbClr val="000000"/>
                </a:solidFill>
                <a:latin typeface="Times New Roman"/>
                <a:ea typeface="Times New Roman"/>
                <a:cs typeface="Times New Roman"/>
                <a:sym typeface="Times New Roman"/>
              </a:rPr>
              <a:t>classroom</a:t>
            </a:r>
            <a:r>
              <a:rPr b="0" i="0" lang="en" sz="2200" u="none" cap="none" strike="noStrike">
                <a:solidFill>
                  <a:srgbClr val="000000"/>
                </a:solidFill>
                <a:latin typeface="Times New Roman"/>
                <a:ea typeface="Times New Roman"/>
                <a:cs typeface="Times New Roman"/>
                <a:sym typeface="Times New Roman"/>
              </a:rPr>
              <a:t> for all students</a:t>
            </a:r>
            <a:endParaRPr b="0" i="0" sz="800" u="none" cap="none" strike="noStrike">
              <a:solidFill>
                <a:srgbClr val="000000"/>
              </a:solidFill>
              <a:latin typeface="Times New Roman"/>
              <a:ea typeface="Times New Roman"/>
              <a:cs typeface="Times New Roman"/>
              <a:sym typeface="Times New Roman"/>
            </a:endParaRPr>
          </a:p>
          <a:p>
            <a:pPr indent="-368300" lvl="0" marL="457200" marR="0" rtl="0" algn="l">
              <a:lnSpc>
                <a:spcPct val="100000"/>
              </a:lnSpc>
              <a:spcBef>
                <a:spcPts val="1200"/>
              </a:spcBef>
              <a:spcAft>
                <a:spcPts val="0"/>
              </a:spcAft>
              <a:buClr>
                <a:srgbClr val="000000"/>
              </a:buClr>
              <a:buSzPts val="2200"/>
              <a:buFont typeface="Times New Roman"/>
              <a:buChar char="●"/>
            </a:pPr>
            <a:r>
              <a:rPr b="0" i="0" lang="en" sz="2200" u="none" cap="none" strike="noStrike">
                <a:solidFill>
                  <a:srgbClr val="000000"/>
                </a:solidFill>
                <a:latin typeface="Times New Roman"/>
                <a:ea typeface="Times New Roman"/>
                <a:cs typeface="Times New Roman"/>
                <a:sym typeface="Times New Roman"/>
              </a:rPr>
              <a:t>Fill in the serious “</a:t>
            </a:r>
            <a:r>
              <a:rPr b="1" i="0" lang="en" sz="2200" u="none" cap="none" strike="noStrike">
                <a:solidFill>
                  <a:srgbClr val="000000"/>
                </a:solidFill>
                <a:latin typeface="Times New Roman"/>
                <a:ea typeface="Times New Roman"/>
                <a:cs typeface="Times New Roman"/>
                <a:sym typeface="Times New Roman"/>
              </a:rPr>
              <a:t>shared knowledge</a:t>
            </a:r>
            <a:r>
              <a:rPr b="0" i="0" lang="en" sz="2200" u="none" cap="none" strike="noStrike">
                <a:solidFill>
                  <a:srgbClr val="000000"/>
                </a:solidFill>
                <a:latin typeface="Times New Roman"/>
                <a:ea typeface="Times New Roman"/>
                <a:cs typeface="Times New Roman"/>
                <a:sym typeface="Times New Roman"/>
              </a:rPr>
              <a:t>” gap for teams </a:t>
            </a:r>
            <a:endParaRPr b="0" i="0" sz="800" u="none" cap="none" strike="noStrike">
              <a:solidFill>
                <a:srgbClr val="000000"/>
              </a:solidFill>
              <a:latin typeface="Times New Roman"/>
              <a:ea typeface="Times New Roman"/>
              <a:cs typeface="Times New Roman"/>
              <a:sym typeface="Times New Roman"/>
            </a:endParaRPr>
          </a:p>
          <a:p>
            <a:pPr indent="-368300" lvl="0" marL="457200" marR="0" rtl="0" algn="l">
              <a:lnSpc>
                <a:spcPct val="100000"/>
              </a:lnSpc>
              <a:spcBef>
                <a:spcPts val="1200"/>
              </a:spcBef>
              <a:spcAft>
                <a:spcPts val="0"/>
              </a:spcAft>
              <a:buClr>
                <a:srgbClr val="000000"/>
              </a:buClr>
              <a:buSzPts val="2200"/>
              <a:buFont typeface="Times New Roman"/>
              <a:buChar char="●"/>
            </a:pPr>
            <a:r>
              <a:rPr b="0" i="0" lang="en" sz="2200" u="none" cap="none" strike="noStrike">
                <a:solidFill>
                  <a:srgbClr val="000000"/>
                </a:solidFill>
                <a:latin typeface="Times New Roman"/>
                <a:ea typeface="Times New Roman"/>
                <a:cs typeface="Times New Roman"/>
                <a:sym typeface="Times New Roman"/>
              </a:rPr>
              <a:t>Determine and apply specific student supports with </a:t>
            </a:r>
            <a:r>
              <a:rPr b="1" i="0" lang="en" sz="2200" u="none" cap="none" strike="noStrike">
                <a:solidFill>
                  <a:srgbClr val="000000"/>
                </a:solidFill>
                <a:latin typeface="Times New Roman"/>
                <a:ea typeface="Times New Roman"/>
                <a:cs typeface="Times New Roman"/>
                <a:sym typeface="Times New Roman"/>
              </a:rPr>
              <a:t>long-term</a:t>
            </a:r>
            <a:r>
              <a:rPr b="0" i="0" lang="en" sz="2200" u="none" cap="none" strike="noStrike">
                <a:solidFill>
                  <a:srgbClr val="000000"/>
                </a:solidFill>
                <a:latin typeface="Times New Roman"/>
                <a:ea typeface="Times New Roman"/>
                <a:cs typeface="Times New Roman"/>
                <a:sym typeface="Times New Roman"/>
              </a:rPr>
              <a:t> solutions in mind</a:t>
            </a:r>
            <a:endParaRPr b="0" i="0" sz="1400" u="none" cap="none" strike="noStrike">
              <a:solidFill>
                <a:srgbClr val="000000"/>
              </a:solidFill>
              <a:latin typeface="Karla Light"/>
              <a:ea typeface="Karla Light"/>
              <a:cs typeface="Karla Light"/>
              <a:sym typeface="Karla Light"/>
            </a:endParaRPr>
          </a:p>
        </p:txBody>
      </p:sp>
      <p:sp>
        <p:nvSpPr>
          <p:cNvPr id="1257" name="Google Shape;1257;p190"/>
          <p:cNvSpPr txBox="1"/>
          <p:nvPr/>
        </p:nvSpPr>
        <p:spPr>
          <a:xfrm flipH="1">
            <a:off x="126300" y="270525"/>
            <a:ext cx="1579200" cy="66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100"/>
              <a:buFont typeface="Arial"/>
              <a:buNone/>
            </a:pPr>
            <a:r>
              <a:rPr b="1" i="0" lang="en" sz="3100" u="none" cap="none" strike="noStrike">
                <a:solidFill>
                  <a:srgbClr val="000000"/>
                </a:solidFill>
                <a:latin typeface="Karla"/>
                <a:ea typeface="Karla"/>
                <a:cs typeface="Karla"/>
                <a:sym typeface="Karla"/>
              </a:rPr>
              <a:t>To Do:</a:t>
            </a:r>
            <a:r>
              <a:rPr b="0" i="0" lang="en" sz="1400" u="none" cap="none" strike="noStrike">
                <a:solidFill>
                  <a:srgbClr val="000000"/>
                </a:solidFill>
                <a:latin typeface="Karla Light"/>
                <a:ea typeface="Karla Light"/>
                <a:cs typeface="Karla Light"/>
                <a:sym typeface="Karla Light"/>
              </a:rPr>
              <a:t> </a:t>
            </a:r>
            <a:endParaRPr b="0" i="0" sz="1400" u="none" cap="none" strike="noStrike">
              <a:solidFill>
                <a:srgbClr val="000000"/>
              </a:solidFill>
              <a:latin typeface="Karla Light"/>
              <a:ea typeface="Karla Light"/>
              <a:cs typeface="Karla Light"/>
              <a:sym typeface="Karla Light"/>
            </a:endParaRPr>
          </a:p>
        </p:txBody>
      </p:sp>
      <p:sp>
        <p:nvSpPr>
          <p:cNvPr id="1258" name="Google Shape;1258;p190"/>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a:t>
            </a:r>
            <a:endParaRPr i="1" sz="9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1ECF0"/>
            </a:gs>
            <a:gs pos="100000">
              <a:srgbClr val="90B1BF"/>
            </a:gs>
          </a:gsLst>
          <a:path path="circle">
            <a:fillToRect b="50%" l="50%" r="50%" t="50%"/>
          </a:path>
          <a:tileRect/>
        </a:gradFill>
      </p:bgPr>
    </p:bg>
    <p:spTree>
      <p:nvGrpSpPr>
        <p:cNvPr id="1262" name="Shape 1262"/>
        <p:cNvGrpSpPr/>
        <p:nvPr/>
      </p:nvGrpSpPr>
      <p:grpSpPr>
        <a:xfrm>
          <a:off x="0" y="0"/>
          <a:ext cx="0" cy="0"/>
          <a:chOff x="0" y="0"/>
          <a:chExt cx="0" cy="0"/>
        </a:xfrm>
      </p:grpSpPr>
      <p:sp>
        <p:nvSpPr>
          <p:cNvPr id="1263" name="Google Shape;1263;p191"/>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1264" name="Google Shape;1264;p191"/>
          <p:cNvSpPr txBox="1"/>
          <p:nvPr/>
        </p:nvSpPr>
        <p:spPr>
          <a:xfrm>
            <a:off x="560675" y="523250"/>
            <a:ext cx="7556700" cy="1677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500"/>
              <a:buFont typeface="Arial"/>
              <a:buNone/>
            </a:pPr>
            <a:r>
              <a:t/>
            </a:r>
            <a:endParaRPr b="0" i="0" sz="35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3000"/>
              <a:buFont typeface="Arial"/>
              <a:buNone/>
            </a:pPr>
            <a:r>
              <a:t/>
            </a:r>
            <a:endParaRPr b="1" i="1" sz="3000" u="none" cap="none" strike="noStrike">
              <a:solidFill>
                <a:srgbClr val="000000"/>
              </a:solidFill>
              <a:latin typeface="Times New Roman"/>
              <a:ea typeface="Times New Roman"/>
              <a:cs typeface="Times New Roman"/>
              <a:sym typeface="Times New Roman"/>
            </a:endParaRPr>
          </a:p>
        </p:txBody>
      </p:sp>
      <p:graphicFrame>
        <p:nvGraphicFramePr>
          <p:cNvPr id="1265" name="Google Shape;1265;p191"/>
          <p:cNvGraphicFramePr/>
          <p:nvPr/>
        </p:nvGraphicFramePr>
        <p:xfrm>
          <a:off x="98563" y="129650"/>
          <a:ext cx="3000000" cy="3000000"/>
        </p:xfrm>
        <a:graphic>
          <a:graphicData uri="http://schemas.openxmlformats.org/drawingml/2006/table">
            <a:tbl>
              <a:tblPr>
                <a:noFill/>
                <a:tableStyleId>{FEB63061-74BD-4D01-A1EE-A0FCF73E5BD9}</a:tableStyleId>
              </a:tblPr>
              <a:tblGrid>
                <a:gridCol w="1789375"/>
                <a:gridCol w="1789375"/>
                <a:gridCol w="1789375"/>
                <a:gridCol w="1789375"/>
                <a:gridCol w="1789375"/>
              </a:tblGrid>
              <a:tr h="480775">
                <a:tc>
                  <a:txBody>
                    <a:bodyPr/>
                    <a:lstStyle/>
                    <a:p>
                      <a:pPr indent="0" lvl="0" marL="0" rtl="0" algn="ctr">
                        <a:spcBef>
                          <a:spcPts val="0"/>
                        </a:spcBef>
                        <a:spcAft>
                          <a:spcPts val="0"/>
                        </a:spcAft>
                        <a:buNone/>
                      </a:pPr>
                      <a:r>
                        <a:rPr b="1" lang="en" sz="2000">
                          <a:latin typeface="Raleway"/>
                          <a:ea typeface="Raleway"/>
                          <a:cs typeface="Raleway"/>
                          <a:sym typeface="Raleway"/>
                        </a:rPr>
                        <a:t>Process</a:t>
                      </a:r>
                      <a:endParaRPr b="1" sz="2000">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b="1" lang="en" sz="2000">
                          <a:latin typeface="Raleway"/>
                          <a:ea typeface="Raleway"/>
                          <a:cs typeface="Raleway"/>
                          <a:sym typeface="Raleway"/>
                        </a:rPr>
                        <a:t>Keys</a:t>
                      </a:r>
                      <a:endParaRPr b="1" sz="2000">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Clr>
                          <a:srgbClr val="000000"/>
                        </a:buClr>
                        <a:buSzPts val="2600"/>
                        <a:buFont typeface="Arial"/>
                        <a:buNone/>
                      </a:pPr>
                      <a:r>
                        <a:rPr b="1" lang="en" sz="2000">
                          <a:solidFill>
                            <a:schemeClr val="dk1"/>
                          </a:solidFill>
                          <a:latin typeface="Raleway"/>
                          <a:ea typeface="Raleway"/>
                          <a:cs typeface="Raleway"/>
                          <a:sym typeface="Raleway"/>
                        </a:rPr>
                        <a:t> Learners</a:t>
                      </a:r>
                      <a:endParaRPr sz="1000"/>
                    </a:p>
                  </a:txBody>
                  <a:tcPr marT="91425" marB="91425" marR="91425" marL="91425"/>
                </a:tc>
                <a:tc>
                  <a:txBody>
                    <a:bodyPr/>
                    <a:lstStyle/>
                    <a:p>
                      <a:pPr indent="0" lvl="0" marL="0" rtl="0" algn="ctr">
                        <a:spcBef>
                          <a:spcPts val="0"/>
                        </a:spcBef>
                        <a:spcAft>
                          <a:spcPts val="0"/>
                        </a:spcAft>
                        <a:buNone/>
                      </a:pPr>
                      <a:r>
                        <a:rPr b="1" lang="en" sz="2000"/>
                        <a:t>Outcome</a:t>
                      </a:r>
                      <a:endParaRPr b="1" sz="2000"/>
                    </a:p>
                  </a:txBody>
                  <a:tcPr marT="91425" marB="91425" marR="91425" marL="91425"/>
                </a:tc>
                <a:tc>
                  <a:txBody>
                    <a:bodyPr/>
                    <a:lstStyle/>
                    <a:p>
                      <a:pPr indent="0" lvl="0" marL="0" rtl="0" algn="ctr">
                        <a:spcBef>
                          <a:spcPts val="0"/>
                        </a:spcBef>
                        <a:spcAft>
                          <a:spcPts val="0"/>
                        </a:spcAft>
                        <a:buNone/>
                      </a:pPr>
                      <a:r>
                        <a:rPr b="1" lang="en" sz="2000">
                          <a:latin typeface="Raleway"/>
                          <a:ea typeface="Raleway"/>
                          <a:cs typeface="Raleway"/>
                          <a:sym typeface="Raleway"/>
                        </a:rPr>
                        <a:t>Impact</a:t>
                      </a:r>
                      <a:endParaRPr b="1" sz="2000">
                        <a:latin typeface="Raleway"/>
                        <a:ea typeface="Raleway"/>
                        <a:cs typeface="Raleway"/>
                        <a:sym typeface="Raleway"/>
                      </a:endParaRPr>
                    </a:p>
                  </a:txBody>
                  <a:tcPr marT="91425" marB="91425" marR="91425" marL="91425"/>
                </a:tc>
              </a:tr>
              <a:tr h="4533075">
                <a:tc>
                  <a:txBody>
                    <a:bodyPr/>
                    <a:lstStyle/>
                    <a:p>
                      <a:pPr indent="0" lvl="0" marL="0" rtl="0" algn="l">
                        <a:lnSpc>
                          <a:spcPct val="100000"/>
                        </a:lnSpc>
                        <a:spcBef>
                          <a:spcPts val="0"/>
                        </a:spcBef>
                        <a:spcAft>
                          <a:spcPts val="0"/>
                        </a:spcAft>
                        <a:buNone/>
                      </a:pPr>
                      <a:r>
                        <a:rPr i="1" lang="en" sz="1800">
                          <a:solidFill>
                            <a:srgbClr val="262626"/>
                          </a:solidFill>
                          <a:latin typeface="Raleway"/>
                          <a:ea typeface="Raleway"/>
                          <a:cs typeface="Raleway"/>
                          <a:sym typeface="Raleway"/>
                        </a:rPr>
                        <a:t>To develop &amp; strengthen the: skills, instincts, abilities,    processes, and resources</a:t>
                      </a:r>
                      <a:endParaRPr i="1" sz="1800">
                        <a:solidFill>
                          <a:srgbClr val="262626"/>
                        </a:solidFill>
                        <a:latin typeface="Raleway"/>
                        <a:ea typeface="Raleway"/>
                        <a:cs typeface="Raleway"/>
                        <a:sym typeface="Raleway"/>
                      </a:endParaRPr>
                    </a:p>
                  </a:txBody>
                  <a:tcPr marT="91425" marB="91425" marR="91425" marL="91425"/>
                </a:tc>
                <a:tc>
                  <a:txBody>
                    <a:bodyPr/>
                    <a:lstStyle/>
                    <a:p>
                      <a:pPr indent="0" lvl="0" marL="0" rtl="0" algn="l">
                        <a:lnSpc>
                          <a:spcPct val="100000"/>
                        </a:lnSpc>
                        <a:spcBef>
                          <a:spcPts val="0"/>
                        </a:spcBef>
                        <a:spcAft>
                          <a:spcPts val="0"/>
                        </a:spcAft>
                        <a:buNone/>
                      </a:pPr>
                      <a:r>
                        <a:rPr lang="en" sz="1800">
                          <a:latin typeface="Raleway"/>
                          <a:ea typeface="Raleway"/>
                          <a:cs typeface="Raleway"/>
                          <a:sym typeface="Raleway"/>
                        </a:rPr>
                        <a:t>-Develop a </a:t>
                      </a:r>
                      <a:r>
                        <a:rPr i="1" lang="en" sz="1800">
                          <a:latin typeface="Raleway"/>
                          <a:ea typeface="Raleway"/>
                          <a:cs typeface="Raleway"/>
                          <a:sym typeface="Raleway"/>
                        </a:rPr>
                        <a:t>common</a:t>
                      </a:r>
                      <a:r>
                        <a:rPr lang="en" sz="1800">
                          <a:latin typeface="Raleway"/>
                          <a:ea typeface="Raleway"/>
                          <a:cs typeface="Raleway"/>
                          <a:sym typeface="Raleway"/>
                        </a:rPr>
                        <a:t> or shared knowledge</a:t>
                      </a:r>
                      <a:endParaRPr sz="1800">
                        <a:latin typeface="Raleway"/>
                        <a:ea typeface="Raleway"/>
                        <a:cs typeface="Raleway"/>
                        <a:sym typeface="Raleway"/>
                      </a:endParaRPr>
                    </a:p>
                    <a:p>
                      <a:pPr indent="0" lvl="0" marL="0" rtl="0" algn="l">
                        <a:lnSpc>
                          <a:spcPct val="100000"/>
                        </a:lnSpc>
                        <a:spcBef>
                          <a:spcPts val="0"/>
                        </a:spcBef>
                        <a:spcAft>
                          <a:spcPts val="0"/>
                        </a:spcAft>
                        <a:buNone/>
                      </a:pPr>
                      <a:r>
                        <a:rPr lang="en" sz="1800">
                          <a:latin typeface="Raleway"/>
                          <a:ea typeface="Raleway"/>
                          <a:cs typeface="Raleway"/>
                          <a:sym typeface="Raleway"/>
                        </a:rPr>
                        <a:t>-Focus on a </a:t>
                      </a:r>
                      <a:r>
                        <a:rPr i="1" lang="en" sz="1800">
                          <a:latin typeface="Raleway"/>
                          <a:ea typeface="Raleway"/>
                          <a:cs typeface="Raleway"/>
                          <a:sym typeface="Raleway"/>
                        </a:rPr>
                        <a:t>few goals</a:t>
                      </a:r>
                      <a:endParaRPr i="1" sz="1800">
                        <a:latin typeface="Raleway"/>
                        <a:ea typeface="Raleway"/>
                        <a:cs typeface="Raleway"/>
                        <a:sym typeface="Raleway"/>
                      </a:endParaRPr>
                    </a:p>
                    <a:p>
                      <a:pPr indent="0" lvl="0" marL="0" rtl="0" algn="l">
                        <a:lnSpc>
                          <a:spcPct val="100000"/>
                        </a:lnSpc>
                        <a:spcBef>
                          <a:spcPts val="0"/>
                        </a:spcBef>
                        <a:spcAft>
                          <a:spcPts val="0"/>
                        </a:spcAft>
                        <a:buNone/>
                      </a:pPr>
                      <a:r>
                        <a:rPr i="1" lang="en" sz="1800">
                          <a:latin typeface="Raleway"/>
                          <a:ea typeface="Raleway"/>
                          <a:cs typeface="Raleway"/>
                          <a:sym typeface="Raleway"/>
                        </a:rPr>
                        <a:t>-Sustain</a:t>
                      </a:r>
                      <a:r>
                        <a:rPr lang="en" sz="1800">
                          <a:latin typeface="Raleway"/>
                          <a:ea typeface="Raleway"/>
                          <a:cs typeface="Raleway"/>
                          <a:sym typeface="Raleway"/>
                        </a:rPr>
                        <a:t> an intense effort </a:t>
                      </a:r>
                      <a:endParaRPr sz="1800">
                        <a:latin typeface="Raleway"/>
                        <a:ea typeface="Raleway"/>
                        <a:cs typeface="Raleway"/>
                        <a:sym typeface="Raleway"/>
                      </a:endParaRPr>
                    </a:p>
                    <a:p>
                      <a:pPr indent="0" lvl="0" marL="0" rtl="0" algn="l">
                        <a:lnSpc>
                          <a:spcPct val="100000"/>
                        </a:lnSpc>
                        <a:spcBef>
                          <a:spcPts val="0"/>
                        </a:spcBef>
                        <a:spcAft>
                          <a:spcPts val="0"/>
                        </a:spcAft>
                        <a:buClr>
                          <a:srgbClr val="000000"/>
                        </a:buClr>
                        <a:buSzPts val="3000"/>
                        <a:buFont typeface="Arial"/>
                        <a:buNone/>
                      </a:pPr>
                      <a:r>
                        <a:rPr lang="en" sz="1800">
                          <a:latin typeface="Raleway"/>
                          <a:ea typeface="Raleway"/>
                          <a:cs typeface="Raleway"/>
                          <a:sym typeface="Raleway"/>
                        </a:rPr>
                        <a:t>over </a:t>
                      </a:r>
                      <a:r>
                        <a:rPr i="1" lang="en" sz="1800">
                          <a:latin typeface="Raleway"/>
                          <a:ea typeface="Raleway"/>
                          <a:cs typeface="Raleway"/>
                          <a:sym typeface="Raleway"/>
                        </a:rPr>
                        <a:t>multiple years</a:t>
                      </a:r>
                      <a:endParaRPr sz="300">
                        <a:latin typeface="Raleway"/>
                        <a:ea typeface="Raleway"/>
                        <a:cs typeface="Raleway"/>
                        <a:sym typeface="Raleway"/>
                      </a:endParaRPr>
                    </a:p>
                  </a:txBody>
                  <a:tcPr marT="91425" marB="91425" marR="91425" marL="91425"/>
                </a:tc>
                <a:tc>
                  <a:txBody>
                    <a:bodyPr/>
                    <a:lstStyle/>
                    <a:p>
                      <a:pPr indent="0" lvl="0" marL="0" rtl="0" algn="l">
                        <a:lnSpc>
                          <a:spcPct val="100000"/>
                        </a:lnSpc>
                        <a:spcBef>
                          <a:spcPts val="0"/>
                        </a:spcBef>
                        <a:spcAft>
                          <a:spcPts val="0"/>
                        </a:spcAft>
                        <a:buNone/>
                      </a:pPr>
                      <a:r>
                        <a:rPr i="1" lang="en" sz="1800">
                          <a:latin typeface="Raleway"/>
                          <a:ea typeface="Raleway"/>
                          <a:cs typeface="Raleway"/>
                          <a:sym typeface="Raleway"/>
                        </a:rPr>
                        <a:t>-</a:t>
                      </a:r>
                      <a:r>
                        <a:rPr i="1" lang="en" sz="1700">
                          <a:latin typeface="Raleway"/>
                          <a:ea typeface="Raleway"/>
                          <a:cs typeface="Raleway"/>
                          <a:sym typeface="Raleway"/>
                        </a:rPr>
                        <a:t>Understand</a:t>
                      </a:r>
                      <a:r>
                        <a:rPr i="1" lang="en" sz="1800">
                          <a:latin typeface="Raleway"/>
                          <a:ea typeface="Raleway"/>
                          <a:cs typeface="Raleway"/>
                          <a:sym typeface="Raleway"/>
                        </a:rPr>
                        <a:t> the theory &amp; research underlying each skill</a:t>
                      </a:r>
                      <a:endParaRPr i="1" sz="1800">
                        <a:latin typeface="Raleway"/>
                        <a:ea typeface="Raleway"/>
                        <a:cs typeface="Raleway"/>
                        <a:sym typeface="Raleway"/>
                      </a:endParaRPr>
                    </a:p>
                    <a:p>
                      <a:pPr indent="0" lvl="0" marL="0" rtl="0" algn="l">
                        <a:lnSpc>
                          <a:spcPct val="100000"/>
                        </a:lnSpc>
                        <a:spcBef>
                          <a:spcPts val="0"/>
                        </a:spcBef>
                        <a:spcAft>
                          <a:spcPts val="0"/>
                        </a:spcAft>
                        <a:buNone/>
                      </a:pPr>
                      <a:r>
                        <a:rPr i="1" lang="en" sz="1800">
                          <a:latin typeface="Raleway"/>
                          <a:ea typeface="Raleway"/>
                          <a:cs typeface="Raleway"/>
                          <a:sym typeface="Raleway"/>
                        </a:rPr>
                        <a:t>-Opportunity to observe multiple demonstrations -Practice and feedback either under simulated conditions or in the classroom</a:t>
                      </a:r>
                      <a:endParaRPr i="1" sz="1800">
                        <a:latin typeface="Raleway"/>
                        <a:ea typeface="Raleway"/>
                        <a:cs typeface="Raleway"/>
                        <a:sym typeface="Raleway"/>
                      </a:endParaRPr>
                    </a:p>
                  </a:txBody>
                  <a:tcPr marT="91425" marB="91425" marR="91425" marL="91425"/>
                </a:tc>
                <a:tc>
                  <a:txBody>
                    <a:bodyPr/>
                    <a:lstStyle/>
                    <a:p>
                      <a:pPr indent="0" lvl="0" marL="0" rtl="0" algn="l">
                        <a:lnSpc>
                          <a:spcPct val="100000"/>
                        </a:lnSpc>
                        <a:spcBef>
                          <a:spcPts val="0"/>
                        </a:spcBef>
                        <a:spcAft>
                          <a:spcPts val="0"/>
                        </a:spcAft>
                        <a:buNone/>
                      </a:pPr>
                      <a:r>
                        <a:rPr lang="en" sz="1800">
                          <a:latin typeface="Raleway"/>
                          <a:ea typeface="Raleway"/>
                          <a:cs typeface="Raleway"/>
                          <a:sym typeface="Raleway"/>
                        </a:rPr>
                        <a:t>-Increased motivation to learn &amp; implement </a:t>
                      </a:r>
                      <a:endParaRPr sz="1800">
                        <a:latin typeface="Raleway"/>
                        <a:ea typeface="Raleway"/>
                        <a:cs typeface="Raleway"/>
                        <a:sym typeface="Raleway"/>
                      </a:endParaRPr>
                    </a:p>
                    <a:p>
                      <a:pPr indent="0" lvl="0" marL="0" rtl="0" algn="l">
                        <a:lnSpc>
                          <a:spcPct val="100000"/>
                        </a:lnSpc>
                        <a:spcBef>
                          <a:spcPts val="0"/>
                        </a:spcBef>
                        <a:spcAft>
                          <a:spcPts val="0"/>
                        </a:spcAft>
                        <a:buNone/>
                      </a:pPr>
                      <a:r>
                        <a:rPr lang="en" sz="1800">
                          <a:latin typeface="Raleway"/>
                          <a:ea typeface="Raleway"/>
                          <a:cs typeface="Raleway"/>
                          <a:sym typeface="Raleway"/>
                        </a:rPr>
                        <a:t>-Deepened &amp; continual learning </a:t>
                      </a:r>
                      <a:endParaRPr i="1" sz="1800">
                        <a:latin typeface="Raleway"/>
                        <a:ea typeface="Raleway"/>
                        <a:cs typeface="Raleway"/>
                        <a:sym typeface="Raleway"/>
                      </a:endParaRPr>
                    </a:p>
                    <a:p>
                      <a:pPr indent="0" lvl="0" marL="0" rtl="0" algn="l">
                        <a:lnSpc>
                          <a:spcPct val="100000"/>
                        </a:lnSpc>
                        <a:spcBef>
                          <a:spcPts val="0"/>
                        </a:spcBef>
                        <a:spcAft>
                          <a:spcPts val="0"/>
                        </a:spcAft>
                        <a:buNone/>
                      </a:pPr>
                      <a:r>
                        <a:rPr lang="en" sz="1800">
                          <a:latin typeface="Raleway"/>
                          <a:ea typeface="Raleway"/>
                          <a:cs typeface="Raleway"/>
                          <a:sym typeface="Raleway"/>
                        </a:rPr>
                        <a:t>-Reflection resulting in ongoing change</a:t>
                      </a:r>
                      <a:endParaRPr sz="1800">
                        <a:latin typeface="Raleway"/>
                        <a:ea typeface="Raleway"/>
                        <a:cs typeface="Raleway"/>
                        <a:sym typeface="Raleway"/>
                      </a:endParaRPr>
                    </a:p>
                    <a:p>
                      <a:pPr indent="0" lvl="0" marL="0" rtl="0" algn="l">
                        <a:lnSpc>
                          <a:spcPct val="100000"/>
                        </a:lnSpc>
                        <a:spcBef>
                          <a:spcPts val="0"/>
                        </a:spcBef>
                        <a:spcAft>
                          <a:spcPts val="0"/>
                        </a:spcAft>
                        <a:buNone/>
                      </a:pPr>
                      <a:r>
                        <a:rPr lang="en" sz="1800">
                          <a:latin typeface="Raleway"/>
                          <a:ea typeface="Raleway"/>
                          <a:cs typeface="Raleway"/>
                          <a:sym typeface="Raleway"/>
                        </a:rPr>
                        <a:t>-Problem solving across  organization</a:t>
                      </a:r>
                      <a:endParaRPr sz="1800">
                        <a:latin typeface="Raleway"/>
                        <a:ea typeface="Raleway"/>
                        <a:cs typeface="Raleway"/>
                        <a:sym typeface="Raleway"/>
                      </a:endParaRPr>
                    </a:p>
                  </a:txBody>
                  <a:tcPr marT="91425" marB="91425" marR="91425" marL="91425"/>
                </a:tc>
                <a:tc>
                  <a:txBody>
                    <a:bodyPr/>
                    <a:lstStyle/>
                    <a:p>
                      <a:pPr indent="0" lvl="0" marL="0" rtl="0" algn="l">
                        <a:lnSpc>
                          <a:spcPct val="100000"/>
                        </a:lnSpc>
                        <a:spcBef>
                          <a:spcPts val="0"/>
                        </a:spcBef>
                        <a:spcAft>
                          <a:spcPts val="0"/>
                        </a:spcAft>
                        <a:buNone/>
                      </a:pPr>
                      <a:r>
                        <a:rPr i="1" lang="en" sz="1800">
                          <a:latin typeface="Raleway"/>
                          <a:ea typeface="Raleway"/>
                          <a:cs typeface="Raleway"/>
                          <a:sym typeface="Raleway"/>
                        </a:rPr>
                        <a:t>-Reinforces</a:t>
                      </a:r>
                      <a:r>
                        <a:rPr lang="en" sz="1800">
                          <a:latin typeface="Raleway"/>
                          <a:ea typeface="Raleway"/>
                          <a:cs typeface="Raleway"/>
                          <a:sym typeface="Raleway"/>
                        </a:rPr>
                        <a:t> the </a:t>
                      </a:r>
                      <a:r>
                        <a:rPr i="1" lang="en" sz="1700">
                          <a:latin typeface="Raleway"/>
                          <a:ea typeface="Raleway"/>
                          <a:cs typeface="Raleway"/>
                          <a:sym typeface="Raleway"/>
                        </a:rPr>
                        <a:t>implementation</a:t>
                      </a:r>
                      <a:r>
                        <a:rPr i="1" lang="en" sz="1800">
                          <a:latin typeface="Raleway"/>
                          <a:ea typeface="Raleway"/>
                          <a:cs typeface="Raleway"/>
                          <a:sym typeface="Raleway"/>
                        </a:rPr>
                        <a:t> </a:t>
                      </a:r>
                      <a:r>
                        <a:rPr lang="en" sz="1800">
                          <a:latin typeface="Raleway"/>
                          <a:ea typeface="Raleway"/>
                          <a:cs typeface="Raleway"/>
                          <a:sym typeface="Raleway"/>
                        </a:rPr>
                        <a:t>of strategies &amp; skills</a:t>
                      </a:r>
                      <a:endParaRPr sz="1800">
                        <a:latin typeface="Raleway"/>
                        <a:ea typeface="Raleway"/>
                        <a:cs typeface="Raleway"/>
                        <a:sym typeface="Raleway"/>
                      </a:endParaRPr>
                    </a:p>
                    <a:p>
                      <a:pPr indent="0" lvl="0" marL="0" rtl="0" algn="l">
                        <a:lnSpc>
                          <a:spcPct val="100000"/>
                        </a:lnSpc>
                        <a:spcBef>
                          <a:spcPts val="0"/>
                        </a:spcBef>
                        <a:spcAft>
                          <a:spcPts val="0"/>
                        </a:spcAft>
                        <a:buNone/>
                      </a:pPr>
                      <a:r>
                        <a:rPr i="1" lang="en" sz="1800">
                          <a:latin typeface="Raleway"/>
                          <a:ea typeface="Raleway"/>
                          <a:cs typeface="Raleway"/>
                          <a:sym typeface="Raleway"/>
                        </a:rPr>
                        <a:t>-Accelerates</a:t>
                      </a:r>
                      <a:r>
                        <a:rPr lang="en" sz="1800">
                          <a:latin typeface="Raleway"/>
                          <a:ea typeface="Raleway"/>
                          <a:cs typeface="Raleway"/>
                          <a:sym typeface="Raleway"/>
                        </a:rPr>
                        <a:t> the speed of </a:t>
                      </a:r>
                      <a:r>
                        <a:rPr i="1" lang="en" sz="1800">
                          <a:latin typeface="Raleway"/>
                          <a:ea typeface="Raleway"/>
                          <a:cs typeface="Raleway"/>
                          <a:sym typeface="Raleway"/>
                        </a:rPr>
                        <a:t>change</a:t>
                      </a:r>
                      <a:endParaRPr i="1" sz="1800">
                        <a:latin typeface="Raleway"/>
                        <a:ea typeface="Raleway"/>
                        <a:cs typeface="Raleway"/>
                        <a:sym typeface="Raleway"/>
                      </a:endParaRPr>
                    </a:p>
                    <a:p>
                      <a:pPr indent="0" lvl="0" marL="0" rtl="0" algn="l">
                        <a:lnSpc>
                          <a:spcPct val="100000"/>
                        </a:lnSpc>
                        <a:spcBef>
                          <a:spcPts val="0"/>
                        </a:spcBef>
                        <a:spcAft>
                          <a:spcPts val="0"/>
                        </a:spcAft>
                        <a:buNone/>
                      </a:pPr>
                      <a:r>
                        <a:rPr lang="en" sz="1800">
                          <a:latin typeface="Raleway"/>
                          <a:ea typeface="Raleway"/>
                          <a:cs typeface="Raleway"/>
                          <a:sym typeface="Raleway"/>
                        </a:rPr>
                        <a:t>-Fosters </a:t>
                      </a:r>
                      <a:r>
                        <a:rPr i="1" lang="en" sz="1800">
                          <a:latin typeface="Raleway"/>
                          <a:ea typeface="Raleway"/>
                          <a:cs typeface="Raleway"/>
                          <a:sym typeface="Raleway"/>
                        </a:rPr>
                        <a:t>sustainability</a:t>
                      </a:r>
                      <a:endParaRPr i="1" sz="1800">
                        <a:latin typeface="Raleway"/>
                        <a:ea typeface="Raleway"/>
                        <a:cs typeface="Raleway"/>
                        <a:sym typeface="Raleway"/>
                      </a:endParaRPr>
                    </a:p>
                    <a:p>
                      <a:pPr indent="0" lvl="0" marL="0" rtl="0" algn="l">
                        <a:lnSpc>
                          <a:spcPct val="100000"/>
                        </a:lnSpc>
                        <a:spcBef>
                          <a:spcPts val="0"/>
                        </a:spcBef>
                        <a:spcAft>
                          <a:spcPts val="0"/>
                        </a:spcAft>
                        <a:buNone/>
                      </a:pPr>
                      <a:r>
                        <a:rPr lang="en" sz="1800">
                          <a:latin typeface="Raleway"/>
                          <a:ea typeface="Raleway"/>
                          <a:cs typeface="Raleway"/>
                          <a:sym typeface="Raleway"/>
                        </a:rPr>
                        <a:t>-Develops a </a:t>
                      </a:r>
                      <a:r>
                        <a:rPr i="1" lang="en" sz="1800">
                          <a:latin typeface="Raleway"/>
                          <a:ea typeface="Raleway"/>
                          <a:cs typeface="Raleway"/>
                          <a:sym typeface="Raleway"/>
                        </a:rPr>
                        <a:t>culture</a:t>
                      </a:r>
                      <a:endParaRPr sz="1800">
                        <a:latin typeface="Raleway"/>
                        <a:ea typeface="Raleway"/>
                        <a:cs typeface="Raleway"/>
                        <a:sym typeface="Raleway"/>
                      </a:endParaRPr>
                    </a:p>
                  </a:txBody>
                  <a:tcPr marT="91425" marB="91425" marR="91425" marL="91425"/>
                </a:tc>
              </a:tr>
            </a:tbl>
          </a:graphicData>
        </a:graphic>
      </p:graphicFrame>
      <p:sp>
        <p:nvSpPr>
          <p:cNvPr id="1266" name="Google Shape;1266;p191"/>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a:t>
            </a:r>
            <a:endParaRPr i="1" sz="9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0" name="Shape 1270"/>
        <p:cNvGrpSpPr/>
        <p:nvPr/>
      </p:nvGrpSpPr>
      <p:grpSpPr>
        <a:xfrm>
          <a:off x="0" y="0"/>
          <a:ext cx="0" cy="0"/>
          <a:chOff x="0" y="0"/>
          <a:chExt cx="0" cy="0"/>
        </a:xfrm>
      </p:grpSpPr>
      <p:sp>
        <p:nvSpPr>
          <p:cNvPr id="1271" name="Google Shape;1271;p192"/>
          <p:cNvSpPr txBox="1"/>
          <p:nvPr>
            <p:ph type="title"/>
          </p:nvPr>
        </p:nvSpPr>
        <p:spPr>
          <a:xfrm>
            <a:off x="350044" y="-105476"/>
            <a:ext cx="8229600" cy="8574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lt1"/>
              </a:buClr>
              <a:buSzPts val="3300"/>
              <a:buFont typeface="Calibri"/>
              <a:buNone/>
            </a:pPr>
            <a:r>
              <a:rPr lang="en" sz="3300">
                <a:latin typeface="Raleway"/>
                <a:ea typeface="Raleway"/>
                <a:cs typeface="Raleway"/>
                <a:sym typeface="Raleway"/>
              </a:rPr>
              <a:t>Consider the Current State</a:t>
            </a:r>
            <a:endParaRPr>
              <a:latin typeface="Raleway"/>
              <a:ea typeface="Raleway"/>
              <a:cs typeface="Raleway"/>
              <a:sym typeface="Raleway"/>
            </a:endParaRPr>
          </a:p>
        </p:txBody>
      </p:sp>
      <p:sp>
        <p:nvSpPr>
          <p:cNvPr id="1272" name="Google Shape;1272;p192"/>
          <p:cNvSpPr txBox="1"/>
          <p:nvPr>
            <p:ph idx="1" type="body"/>
          </p:nvPr>
        </p:nvSpPr>
        <p:spPr>
          <a:xfrm>
            <a:off x="270225" y="588975"/>
            <a:ext cx="9055500" cy="2450400"/>
          </a:xfrm>
          <a:prstGeom prst="rect">
            <a:avLst/>
          </a:prstGeom>
          <a:noFill/>
          <a:ln>
            <a:noFill/>
          </a:ln>
        </p:spPr>
        <p:txBody>
          <a:bodyPr anchorCtr="0" anchor="t" bIns="34275" lIns="68575" spcFirstLastPara="1" rIns="68575" wrap="square" tIns="34275">
            <a:noAutofit/>
          </a:bodyPr>
          <a:lstStyle/>
          <a:p>
            <a:pPr indent="-254000" lvl="0" marL="254000" rtl="0" algn="l">
              <a:lnSpc>
                <a:spcPct val="100000"/>
              </a:lnSpc>
              <a:spcBef>
                <a:spcPts val="0"/>
              </a:spcBef>
              <a:spcAft>
                <a:spcPts val="0"/>
              </a:spcAft>
              <a:buClr>
                <a:srgbClr val="7F7F7F"/>
              </a:buClr>
              <a:buSzPts val="2800"/>
              <a:buFont typeface="Times New Roman"/>
              <a:buChar char="→"/>
            </a:pPr>
            <a:r>
              <a:rPr lang="en" sz="2800">
                <a:solidFill>
                  <a:srgbClr val="7F7F7F"/>
                </a:solidFill>
                <a:latin typeface="Times New Roman"/>
                <a:ea typeface="Times New Roman"/>
                <a:cs typeface="Times New Roman"/>
                <a:sym typeface="Times New Roman"/>
              </a:rPr>
              <a:t>What is working?</a:t>
            </a:r>
            <a:endParaRPr sz="2800">
              <a:solidFill>
                <a:srgbClr val="7F7F7F"/>
              </a:solidFill>
              <a:latin typeface="Times New Roman"/>
              <a:ea typeface="Times New Roman"/>
              <a:cs typeface="Times New Roman"/>
              <a:sym typeface="Times New Roman"/>
            </a:endParaRPr>
          </a:p>
          <a:p>
            <a:pPr indent="-355600" lvl="3" marL="1028700" rtl="0" algn="l">
              <a:lnSpc>
                <a:spcPct val="100000"/>
              </a:lnSpc>
              <a:spcBef>
                <a:spcPts val="0"/>
              </a:spcBef>
              <a:spcAft>
                <a:spcPts val="0"/>
              </a:spcAft>
              <a:buClr>
                <a:srgbClr val="7F7F7F"/>
              </a:buClr>
              <a:buSzPts val="2800"/>
              <a:buFont typeface="Times New Roman"/>
              <a:buChar char="▫"/>
            </a:pPr>
            <a:r>
              <a:rPr lang="en" sz="2400">
                <a:solidFill>
                  <a:srgbClr val="7F7F7F"/>
                </a:solidFill>
                <a:latin typeface="Times New Roman"/>
                <a:ea typeface="Times New Roman"/>
                <a:cs typeface="Times New Roman"/>
                <a:sym typeface="Times New Roman"/>
              </a:rPr>
              <a:t>Just beginning to work</a:t>
            </a:r>
            <a:endParaRPr sz="2400">
              <a:solidFill>
                <a:srgbClr val="7F7F7F"/>
              </a:solidFill>
              <a:latin typeface="Times New Roman"/>
              <a:ea typeface="Times New Roman"/>
              <a:cs typeface="Times New Roman"/>
              <a:sym typeface="Times New Roman"/>
            </a:endParaRPr>
          </a:p>
          <a:p>
            <a:pPr indent="-355600" lvl="3" marL="1028700" rtl="0" algn="l">
              <a:lnSpc>
                <a:spcPct val="100000"/>
              </a:lnSpc>
              <a:spcBef>
                <a:spcPts val="0"/>
              </a:spcBef>
              <a:spcAft>
                <a:spcPts val="0"/>
              </a:spcAft>
              <a:buClr>
                <a:srgbClr val="7F7F7F"/>
              </a:buClr>
              <a:buSzPts val="2800"/>
              <a:buFont typeface="Times New Roman"/>
              <a:buChar char="▫"/>
            </a:pPr>
            <a:r>
              <a:rPr lang="en" sz="2400">
                <a:solidFill>
                  <a:srgbClr val="7F7F7F"/>
                </a:solidFill>
                <a:latin typeface="Times New Roman"/>
                <a:ea typeface="Times New Roman"/>
                <a:cs typeface="Times New Roman"/>
                <a:sym typeface="Times New Roman"/>
              </a:rPr>
              <a:t>Will work if you tweak it a bit</a:t>
            </a:r>
            <a:endParaRPr sz="2400">
              <a:solidFill>
                <a:srgbClr val="7F7F7F"/>
              </a:solidFill>
              <a:latin typeface="Times New Roman"/>
              <a:ea typeface="Times New Roman"/>
              <a:cs typeface="Times New Roman"/>
              <a:sym typeface="Times New Roman"/>
            </a:endParaRPr>
          </a:p>
          <a:p>
            <a:pPr indent="-330200" lvl="3" marL="1028700" rtl="0" algn="l">
              <a:lnSpc>
                <a:spcPct val="100000"/>
              </a:lnSpc>
              <a:spcBef>
                <a:spcPts val="0"/>
              </a:spcBef>
              <a:spcAft>
                <a:spcPts val="0"/>
              </a:spcAft>
              <a:buClr>
                <a:srgbClr val="7F7F7F"/>
              </a:buClr>
              <a:buSzPts val="2400"/>
              <a:buFont typeface="Times New Roman"/>
              <a:buChar char="▫"/>
            </a:pPr>
            <a:r>
              <a:rPr lang="en" sz="2400">
                <a:solidFill>
                  <a:srgbClr val="7F7F7F"/>
                </a:solidFill>
                <a:latin typeface="Times New Roman"/>
                <a:ea typeface="Times New Roman"/>
                <a:cs typeface="Times New Roman"/>
                <a:sym typeface="Times New Roman"/>
              </a:rPr>
              <a:t>Will work if you partner with a colleague</a:t>
            </a:r>
            <a:endParaRPr sz="2400">
              <a:solidFill>
                <a:srgbClr val="7F7F7F"/>
              </a:solidFill>
              <a:latin typeface="Times New Roman"/>
              <a:ea typeface="Times New Roman"/>
              <a:cs typeface="Times New Roman"/>
              <a:sym typeface="Times New Roman"/>
            </a:endParaRPr>
          </a:p>
          <a:p>
            <a:pPr indent="-254000" lvl="0" marL="254000" rtl="0" algn="l">
              <a:lnSpc>
                <a:spcPct val="100000"/>
              </a:lnSpc>
              <a:spcBef>
                <a:spcPts val="0"/>
              </a:spcBef>
              <a:spcAft>
                <a:spcPts val="0"/>
              </a:spcAft>
              <a:buClr>
                <a:srgbClr val="7F7F7F"/>
              </a:buClr>
              <a:buSzPts val="2800"/>
              <a:buFont typeface="Times New Roman"/>
              <a:buChar char="→"/>
            </a:pPr>
            <a:r>
              <a:rPr lang="en" sz="2800">
                <a:solidFill>
                  <a:srgbClr val="7F7F7F"/>
                </a:solidFill>
                <a:latin typeface="Times New Roman"/>
                <a:ea typeface="Times New Roman"/>
                <a:cs typeface="Times New Roman"/>
                <a:sym typeface="Times New Roman"/>
              </a:rPr>
              <a:t>What is not working?</a:t>
            </a:r>
            <a:endParaRPr sz="2800">
              <a:solidFill>
                <a:srgbClr val="7F7F7F"/>
              </a:solidFill>
              <a:latin typeface="Times New Roman"/>
              <a:ea typeface="Times New Roman"/>
              <a:cs typeface="Times New Roman"/>
              <a:sym typeface="Times New Roman"/>
            </a:endParaRPr>
          </a:p>
          <a:p>
            <a:pPr indent="-355600" lvl="3" marL="1028700" rtl="0" algn="l">
              <a:lnSpc>
                <a:spcPct val="100000"/>
              </a:lnSpc>
              <a:spcBef>
                <a:spcPts val="0"/>
              </a:spcBef>
              <a:spcAft>
                <a:spcPts val="0"/>
              </a:spcAft>
              <a:buClr>
                <a:srgbClr val="7F7F7F"/>
              </a:buClr>
              <a:buSzPts val="2800"/>
              <a:buFont typeface="Times New Roman"/>
              <a:buChar char="▫"/>
            </a:pPr>
            <a:r>
              <a:rPr lang="en" sz="2400">
                <a:solidFill>
                  <a:srgbClr val="7F7F7F"/>
                </a:solidFill>
                <a:latin typeface="Times New Roman"/>
                <a:ea typeface="Times New Roman"/>
                <a:cs typeface="Times New Roman"/>
                <a:sym typeface="Times New Roman"/>
              </a:rPr>
              <a:t>Is it curriculum, classroom, or student specific?</a:t>
            </a:r>
            <a:endParaRPr sz="2400">
              <a:solidFill>
                <a:srgbClr val="7F7F7F"/>
              </a:solidFill>
              <a:latin typeface="Times New Roman"/>
              <a:ea typeface="Times New Roman"/>
              <a:cs typeface="Times New Roman"/>
              <a:sym typeface="Times New Roman"/>
            </a:endParaRPr>
          </a:p>
          <a:p>
            <a:pPr indent="-254000" lvl="0" marL="254000" rtl="0" algn="l">
              <a:lnSpc>
                <a:spcPct val="100000"/>
              </a:lnSpc>
              <a:spcBef>
                <a:spcPts val="0"/>
              </a:spcBef>
              <a:spcAft>
                <a:spcPts val="0"/>
              </a:spcAft>
              <a:buClr>
                <a:schemeClr val="dk1"/>
              </a:buClr>
              <a:buSzPts val="2800"/>
              <a:buFont typeface="Times New Roman"/>
              <a:buChar char="→"/>
            </a:pPr>
            <a:r>
              <a:rPr lang="en" sz="2800">
                <a:latin typeface="Times New Roman"/>
                <a:ea typeface="Times New Roman"/>
                <a:cs typeface="Times New Roman"/>
                <a:sym typeface="Times New Roman"/>
              </a:rPr>
              <a:t>What are the challenges?</a:t>
            </a:r>
            <a:endParaRPr sz="2800">
              <a:latin typeface="Times New Roman"/>
              <a:ea typeface="Times New Roman"/>
              <a:cs typeface="Times New Roman"/>
              <a:sym typeface="Times New Roman"/>
            </a:endParaRPr>
          </a:p>
          <a:p>
            <a:pPr indent="-342900" lvl="3" marL="1028700" rtl="0" algn="l">
              <a:lnSpc>
                <a:spcPct val="100000"/>
              </a:lnSpc>
              <a:spcBef>
                <a:spcPts val="0"/>
              </a:spcBef>
              <a:spcAft>
                <a:spcPts val="0"/>
              </a:spcAft>
              <a:buClr>
                <a:schemeClr val="dk1"/>
              </a:buClr>
              <a:buSzPts val="2600"/>
              <a:buFont typeface="Times New Roman"/>
              <a:buChar char="▫"/>
            </a:pPr>
            <a:r>
              <a:rPr lang="en" sz="2200">
                <a:latin typeface="Times New Roman"/>
                <a:ea typeface="Times New Roman"/>
                <a:cs typeface="Times New Roman"/>
                <a:sym typeface="Times New Roman"/>
              </a:rPr>
              <a:t>Consider the Conditions for Learning </a:t>
            </a:r>
            <a:r>
              <a:rPr lang="en" sz="1800">
                <a:latin typeface="Times New Roman"/>
                <a:ea typeface="Times New Roman"/>
                <a:cs typeface="Times New Roman"/>
                <a:sym typeface="Times New Roman"/>
              </a:rPr>
              <a:t>(Koppenhaver and Erickson)</a:t>
            </a:r>
            <a:r>
              <a:rPr lang="en" sz="2200">
                <a:latin typeface="Times New Roman"/>
                <a:ea typeface="Times New Roman"/>
                <a:cs typeface="Times New Roman"/>
                <a:sym typeface="Times New Roman"/>
              </a:rPr>
              <a:t> </a:t>
            </a:r>
            <a:endParaRPr sz="2200">
              <a:latin typeface="Times New Roman"/>
              <a:ea typeface="Times New Roman"/>
              <a:cs typeface="Times New Roman"/>
              <a:sym typeface="Times New Roman"/>
            </a:endParaRPr>
          </a:p>
          <a:p>
            <a:pPr indent="-254000" lvl="0" marL="254000" rtl="0" algn="l">
              <a:lnSpc>
                <a:spcPct val="100000"/>
              </a:lnSpc>
              <a:spcBef>
                <a:spcPts val="0"/>
              </a:spcBef>
              <a:spcAft>
                <a:spcPts val="0"/>
              </a:spcAft>
              <a:buClr>
                <a:schemeClr val="dk1"/>
              </a:buClr>
              <a:buSzPts val="2800"/>
              <a:buFont typeface="Times New Roman"/>
              <a:buChar char="→"/>
            </a:pPr>
            <a:r>
              <a:rPr lang="en" sz="2800">
                <a:latin typeface="Times New Roman"/>
                <a:ea typeface="Times New Roman"/>
                <a:cs typeface="Times New Roman"/>
                <a:sym typeface="Times New Roman"/>
              </a:rPr>
              <a:t>What are the barriers?</a:t>
            </a:r>
            <a:endParaRPr sz="2800">
              <a:latin typeface="Times New Roman"/>
              <a:ea typeface="Times New Roman"/>
              <a:cs typeface="Times New Roman"/>
              <a:sym typeface="Times New Roman"/>
            </a:endParaRPr>
          </a:p>
          <a:p>
            <a:pPr indent="-355600" lvl="3" marL="1028700" rtl="0" algn="l">
              <a:lnSpc>
                <a:spcPct val="100000"/>
              </a:lnSpc>
              <a:spcBef>
                <a:spcPts val="0"/>
              </a:spcBef>
              <a:spcAft>
                <a:spcPts val="0"/>
              </a:spcAft>
              <a:buClr>
                <a:srgbClr val="000000"/>
              </a:buClr>
              <a:buSzPts val="2800"/>
              <a:buFont typeface="Times New Roman"/>
              <a:buChar char="▫"/>
            </a:pPr>
            <a:r>
              <a:rPr lang="en" sz="2400">
                <a:latin typeface="Times New Roman"/>
                <a:ea typeface="Times New Roman"/>
                <a:cs typeface="Times New Roman"/>
                <a:sym typeface="Times New Roman"/>
              </a:rPr>
              <a:t>Is it a policy, practice, attitude, skill, or knowledge barrier?</a:t>
            </a:r>
            <a:r>
              <a:rPr lang="en" sz="2800">
                <a:solidFill>
                  <a:srgbClr val="000000"/>
                </a:solidFill>
                <a:latin typeface="Times New Roman"/>
                <a:ea typeface="Times New Roman"/>
                <a:cs typeface="Times New Roman"/>
                <a:sym typeface="Times New Roman"/>
              </a:rPr>
              <a:t>  </a:t>
            </a:r>
            <a:endParaRPr sz="2800">
              <a:solidFill>
                <a:srgbClr val="000000"/>
              </a:solidFill>
              <a:latin typeface="Times New Roman"/>
              <a:ea typeface="Times New Roman"/>
              <a:cs typeface="Times New Roman"/>
              <a:sym typeface="Times New Roman"/>
            </a:endParaRPr>
          </a:p>
        </p:txBody>
      </p:sp>
      <p:sp>
        <p:nvSpPr>
          <p:cNvPr id="1273" name="Google Shape;1273;p192"/>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a:t>
            </a:r>
            <a:endParaRPr i="1" sz="9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7" name="Shape 1277"/>
        <p:cNvGrpSpPr/>
        <p:nvPr/>
      </p:nvGrpSpPr>
      <p:grpSpPr>
        <a:xfrm>
          <a:off x="0" y="0"/>
          <a:ext cx="0" cy="0"/>
          <a:chOff x="0" y="0"/>
          <a:chExt cx="0" cy="0"/>
        </a:xfrm>
      </p:grpSpPr>
      <p:pic>
        <p:nvPicPr>
          <p:cNvPr id="1278" name="Google Shape;1278;p193"/>
          <p:cNvPicPr preferRelativeResize="0"/>
          <p:nvPr/>
        </p:nvPicPr>
        <p:blipFill rotWithShape="1">
          <a:blip r:embed="rId3">
            <a:alphaModFix/>
          </a:blip>
          <a:srcRect b="8855" l="0" r="0" t="8847"/>
          <a:stretch/>
        </p:blipFill>
        <p:spPr>
          <a:xfrm>
            <a:off x="4287609" y="0"/>
            <a:ext cx="4423306" cy="4164772"/>
          </a:xfrm>
          <a:custGeom>
            <a:rect b="b" l="l" r="r" t="t"/>
            <a:pathLst>
              <a:path extrusionOk="0" h="21096" w="20674">
                <a:moveTo>
                  <a:pt x="5071" y="0"/>
                </a:moveTo>
                <a:cubicBezTo>
                  <a:pt x="4077" y="1153"/>
                  <a:pt x="3282" y="3014"/>
                  <a:pt x="2142" y="5678"/>
                </a:cubicBezTo>
                <a:cubicBezTo>
                  <a:pt x="468" y="9588"/>
                  <a:pt x="-463" y="11762"/>
                  <a:pt x="233" y="13843"/>
                </a:cubicBezTo>
                <a:cubicBezTo>
                  <a:pt x="928" y="15925"/>
                  <a:pt x="2924" y="16940"/>
                  <a:pt x="6515" y="18764"/>
                </a:cubicBezTo>
                <a:cubicBezTo>
                  <a:pt x="10105" y="20588"/>
                  <a:pt x="12105" y="21600"/>
                  <a:pt x="14012" y="20843"/>
                </a:cubicBezTo>
                <a:cubicBezTo>
                  <a:pt x="15919" y="20086"/>
                  <a:pt x="16855" y="17911"/>
                  <a:pt x="18529" y="14000"/>
                </a:cubicBezTo>
                <a:cubicBezTo>
                  <a:pt x="20203" y="10089"/>
                  <a:pt x="21137" y="7915"/>
                  <a:pt x="20443" y="5834"/>
                </a:cubicBezTo>
                <a:cubicBezTo>
                  <a:pt x="19749" y="3753"/>
                  <a:pt x="17748" y="2738"/>
                  <a:pt x="14156" y="913"/>
                </a:cubicBezTo>
                <a:cubicBezTo>
                  <a:pt x="13500" y="577"/>
                  <a:pt x="12898" y="273"/>
                  <a:pt x="12340" y="0"/>
                </a:cubicBezTo>
                <a:lnTo>
                  <a:pt x="5071" y="0"/>
                </a:lnTo>
                <a:close/>
              </a:path>
            </a:pathLst>
          </a:custGeom>
          <a:noFill/>
          <a:ln>
            <a:noFill/>
          </a:ln>
        </p:spPr>
      </p:pic>
      <p:sp>
        <p:nvSpPr>
          <p:cNvPr id="1279" name="Google Shape;1279;p193"/>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1280" name="Google Shape;1280;p193"/>
          <p:cNvSpPr txBox="1"/>
          <p:nvPr/>
        </p:nvSpPr>
        <p:spPr>
          <a:xfrm>
            <a:off x="-56400" y="3115850"/>
            <a:ext cx="5883300" cy="156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2185C5"/>
                </a:solidFill>
                <a:latin typeface="Times New Roman"/>
                <a:ea typeface="Times New Roman"/>
                <a:cs typeface="Times New Roman"/>
                <a:sym typeface="Times New Roman"/>
              </a:rPr>
              <a:t>Questions? Email me - </a:t>
            </a:r>
            <a:r>
              <a:rPr b="0" i="0" lang="en" sz="4800" u="none" cap="none" strike="noStrike">
                <a:solidFill>
                  <a:srgbClr val="2185C5"/>
                </a:solidFill>
                <a:latin typeface="Raleway"/>
                <a:ea typeface="Raleway"/>
                <a:cs typeface="Raleway"/>
                <a:sym typeface="Raleway"/>
              </a:rPr>
              <a:t> </a:t>
            </a:r>
            <a:endParaRPr b="0" i="0" sz="1900" u="none" cap="none" strike="noStrike">
              <a:solidFill>
                <a:srgbClr val="2185C5"/>
              </a:solidFill>
              <a:latin typeface="Times New Roman"/>
              <a:ea typeface="Times New Roman"/>
              <a:cs typeface="Times New Roman"/>
              <a:sym typeface="Times New Roman"/>
            </a:endParaRPr>
          </a:p>
          <a:p>
            <a:pPr indent="0" lvl="0" marL="0" marR="0" rtl="0" algn="l">
              <a:lnSpc>
                <a:spcPct val="120000"/>
              </a:lnSpc>
              <a:spcBef>
                <a:spcPts val="0"/>
              </a:spcBef>
              <a:spcAft>
                <a:spcPts val="0"/>
              </a:spcAft>
              <a:buClr>
                <a:srgbClr val="000000"/>
              </a:buClr>
              <a:buSzPts val="1900"/>
              <a:buFont typeface="Arial"/>
              <a:buNone/>
            </a:pPr>
            <a:r>
              <a:rPr b="0" i="0" lang="en" sz="1900" u="none" cap="none" strike="noStrike">
                <a:solidFill>
                  <a:srgbClr val="000000"/>
                </a:solidFill>
                <a:latin typeface="Raleway"/>
                <a:ea typeface="Raleway"/>
                <a:cs typeface="Raleway"/>
                <a:sym typeface="Raleway"/>
              </a:rPr>
              <a:t>Marlene Cummings, MA, CCC-SLP</a:t>
            </a:r>
            <a:endParaRPr b="0" i="0" sz="1900" u="none" cap="none" strike="noStrike">
              <a:solidFill>
                <a:srgbClr val="000000"/>
              </a:solidFill>
              <a:latin typeface="Raleway"/>
              <a:ea typeface="Raleway"/>
              <a:cs typeface="Raleway"/>
              <a:sym typeface="Raleway"/>
            </a:endParaRPr>
          </a:p>
          <a:p>
            <a:pPr indent="0" lvl="0" marL="0" marR="0" rtl="0" algn="l">
              <a:lnSpc>
                <a:spcPct val="120000"/>
              </a:lnSpc>
              <a:spcBef>
                <a:spcPts val="0"/>
              </a:spcBef>
              <a:spcAft>
                <a:spcPts val="0"/>
              </a:spcAft>
              <a:buClr>
                <a:srgbClr val="000000"/>
              </a:buClr>
              <a:buSzPts val="1900"/>
              <a:buFont typeface="Arial"/>
              <a:buNone/>
            </a:pPr>
            <a:r>
              <a:rPr b="0" i="0" lang="en" sz="1900" u="sng" cap="none" strike="noStrike">
                <a:solidFill>
                  <a:srgbClr val="1155CC"/>
                </a:solidFill>
                <a:latin typeface="Raleway"/>
                <a:ea typeface="Raleway"/>
                <a:cs typeface="Raleway"/>
                <a:sym typeface="Raleway"/>
              </a:rPr>
              <a:t>mkrcummings@icloud.com</a:t>
            </a:r>
            <a:endParaRPr b="0" i="0" sz="4800" u="none" cap="none" strike="noStrike">
              <a:solidFill>
                <a:srgbClr val="2185C5"/>
              </a:solidFill>
              <a:latin typeface="Raleway"/>
              <a:ea typeface="Raleway"/>
              <a:cs typeface="Raleway"/>
              <a:sym typeface="Raleway"/>
            </a:endParaRPr>
          </a:p>
        </p:txBody>
      </p:sp>
      <p:sp>
        <p:nvSpPr>
          <p:cNvPr id="1281" name="Google Shape;1281;p193"/>
          <p:cNvSpPr txBox="1"/>
          <p:nvPr/>
        </p:nvSpPr>
        <p:spPr>
          <a:xfrm>
            <a:off x="0" y="2602225"/>
            <a:ext cx="2125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3800"/>
              <a:buFont typeface="Arial"/>
              <a:buNone/>
            </a:pPr>
            <a:r>
              <a:rPr b="0" i="0" lang="en" sz="3200" u="none" cap="none" strike="noStrike">
                <a:solidFill>
                  <a:srgbClr val="2185C5"/>
                </a:solidFill>
                <a:latin typeface="Times New Roman"/>
                <a:ea typeface="Times New Roman"/>
                <a:cs typeface="Times New Roman"/>
                <a:sym typeface="Times New Roman"/>
              </a:rPr>
              <a:t>Thank you!</a:t>
            </a:r>
            <a:endParaRPr b="0" i="0" sz="1100" u="none" cap="none" strike="noStrike">
              <a:solidFill>
                <a:srgbClr val="000000"/>
              </a:solidFill>
              <a:latin typeface="Arial"/>
              <a:ea typeface="Arial"/>
              <a:cs typeface="Arial"/>
              <a:sym typeface="Arial"/>
            </a:endParaRPr>
          </a:p>
        </p:txBody>
      </p:sp>
      <p:sp>
        <p:nvSpPr>
          <p:cNvPr id="1282" name="Google Shape;1282;p193"/>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4"/>
            </a:gs>
            <a:gs pos="20000">
              <a:schemeClr val="accent4"/>
            </a:gs>
            <a:gs pos="79000">
              <a:schemeClr val="accent3"/>
            </a:gs>
            <a:gs pos="100000">
              <a:schemeClr val="accent3"/>
            </a:gs>
          </a:gsLst>
          <a:lin ang="5400700" scaled="0"/>
        </a:gradFill>
      </p:bgPr>
    </p:bg>
    <p:spTree>
      <p:nvGrpSpPr>
        <p:cNvPr id="852" name="Shape 852"/>
        <p:cNvGrpSpPr/>
        <p:nvPr/>
      </p:nvGrpSpPr>
      <p:grpSpPr>
        <a:xfrm>
          <a:off x="0" y="0"/>
          <a:ext cx="0" cy="0"/>
          <a:chOff x="0" y="0"/>
          <a:chExt cx="0" cy="0"/>
        </a:xfrm>
      </p:grpSpPr>
      <p:sp>
        <p:nvSpPr>
          <p:cNvPr id="853" name="Google Shape;853;p146"/>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pic>
        <p:nvPicPr>
          <p:cNvPr id="854" name="Google Shape;854;p146"/>
          <p:cNvPicPr preferRelativeResize="0"/>
          <p:nvPr/>
        </p:nvPicPr>
        <p:blipFill rotWithShape="1">
          <a:blip r:embed="rId3">
            <a:alphaModFix/>
          </a:blip>
          <a:srcRect b="17249" l="-2110" r="2110" t="10365"/>
          <a:stretch/>
        </p:blipFill>
        <p:spPr>
          <a:xfrm>
            <a:off x="1363438" y="0"/>
            <a:ext cx="6417125" cy="4819100"/>
          </a:xfrm>
          <a:prstGeom prst="rect">
            <a:avLst/>
          </a:prstGeom>
          <a:noFill/>
          <a:ln>
            <a:noFill/>
          </a:ln>
        </p:spPr>
      </p:pic>
      <p:sp>
        <p:nvSpPr>
          <p:cNvPr id="855" name="Google Shape;855;p146"/>
          <p:cNvSpPr txBox="1"/>
          <p:nvPr/>
        </p:nvSpPr>
        <p:spPr>
          <a:xfrm flipH="1">
            <a:off x="38960" y="4441375"/>
            <a:ext cx="38871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2185C5"/>
                </a:solidFill>
                <a:latin typeface="Calibri"/>
                <a:ea typeface="Calibri"/>
                <a:cs typeface="Calibri"/>
                <a:sym typeface="Calibri"/>
              </a:rPr>
              <a:t>Process is from the work of Dr. Carole Zangari</a:t>
            </a:r>
            <a:endParaRPr b="0" i="0" sz="1100" u="none" cap="none" strike="noStrike">
              <a:solidFill>
                <a:srgbClr val="2185C5"/>
              </a:solidFill>
              <a:latin typeface="Arial"/>
              <a:ea typeface="Arial"/>
              <a:cs typeface="Arial"/>
              <a:sym typeface="Arial"/>
            </a:endParaRPr>
          </a:p>
        </p:txBody>
      </p:sp>
      <p:sp>
        <p:nvSpPr>
          <p:cNvPr id="856" name="Google Shape;856;p146"/>
          <p:cNvSpPr txBox="1"/>
          <p:nvPr/>
        </p:nvSpPr>
        <p:spPr>
          <a:xfrm>
            <a:off x="6798650" y="4441375"/>
            <a:ext cx="2295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2185C5"/>
                </a:solidFill>
                <a:latin typeface="Calibri"/>
                <a:ea typeface="Calibri"/>
                <a:cs typeface="Calibri"/>
                <a:sym typeface="Calibri"/>
              </a:rPr>
              <a:t>Graphics by Rachael Langley</a:t>
            </a:r>
            <a:endParaRPr b="0" i="0" sz="1100" u="none" cap="none" strike="noStrike">
              <a:solidFill>
                <a:srgbClr val="2185C5"/>
              </a:solidFill>
              <a:latin typeface="Arial"/>
              <a:ea typeface="Arial"/>
              <a:cs typeface="Arial"/>
              <a:sym typeface="Arial"/>
            </a:endParaRPr>
          </a:p>
        </p:txBody>
      </p:sp>
      <p:sp>
        <p:nvSpPr>
          <p:cNvPr id="857" name="Google Shape;857;p146"/>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a:t>
            </a:r>
            <a:r>
              <a:rPr i="1" lang="en" sz="900"/>
              <a:t>n)</a:t>
            </a:r>
            <a:endParaRPr i="1" sz="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147"/>
          <p:cNvSpPr txBox="1"/>
          <p:nvPr>
            <p:ph idx="12" type="sldNum"/>
          </p:nvPr>
        </p:nvSpPr>
        <p:spPr>
          <a:xfrm>
            <a:off x="8456478" y="129651"/>
            <a:ext cx="548700" cy="393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863" name="Google Shape;863;p147"/>
          <p:cNvSpPr txBox="1"/>
          <p:nvPr/>
        </p:nvSpPr>
        <p:spPr>
          <a:xfrm>
            <a:off x="270000" y="1523325"/>
            <a:ext cx="8604000" cy="241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700">
                <a:solidFill>
                  <a:srgbClr val="0B5395"/>
                </a:solidFill>
                <a:latin typeface="Raleway"/>
                <a:ea typeface="Raleway"/>
                <a:cs typeface="Raleway"/>
                <a:sym typeface="Raleway"/>
              </a:rPr>
              <a:t>“Our </a:t>
            </a:r>
            <a:r>
              <a:rPr b="1" i="1" lang="en" sz="2700">
                <a:solidFill>
                  <a:srgbClr val="0B5395"/>
                </a:solidFill>
                <a:latin typeface="Raleway"/>
                <a:ea typeface="Raleway"/>
                <a:cs typeface="Raleway"/>
                <a:sym typeface="Raleway"/>
              </a:rPr>
              <a:t>beliefs</a:t>
            </a:r>
            <a:r>
              <a:rPr lang="en" sz="2700">
                <a:solidFill>
                  <a:srgbClr val="0B5395"/>
                </a:solidFill>
                <a:latin typeface="Raleway"/>
                <a:ea typeface="Raleway"/>
                <a:cs typeface="Raleway"/>
                <a:sym typeface="Raleway"/>
              </a:rPr>
              <a:t> become our </a:t>
            </a:r>
            <a:r>
              <a:rPr b="1" i="1" lang="en" sz="2700">
                <a:solidFill>
                  <a:srgbClr val="0B5395"/>
                </a:solidFill>
                <a:latin typeface="Raleway"/>
                <a:ea typeface="Raleway"/>
                <a:cs typeface="Raleway"/>
                <a:sym typeface="Raleway"/>
              </a:rPr>
              <a:t>thoughts,</a:t>
            </a:r>
            <a:endParaRPr b="1" i="1" sz="2700">
              <a:solidFill>
                <a:srgbClr val="0B5395"/>
              </a:solidFill>
              <a:latin typeface="Raleway"/>
              <a:ea typeface="Raleway"/>
              <a:cs typeface="Raleway"/>
              <a:sym typeface="Raleway"/>
            </a:endParaRPr>
          </a:p>
          <a:p>
            <a:pPr indent="0" lvl="0" marL="0" rtl="0" algn="ctr">
              <a:spcBef>
                <a:spcPts val="600"/>
              </a:spcBef>
              <a:spcAft>
                <a:spcPts val="0"/>
              </a:spcAft>
              <a:buNone/>
            </a:pPr>
            <a:r>
              <a:rPr lang="en" sz="2700">
                <a:solidFill>
                  <a:srgbClr val="0B5395"/>
                </a:solidFill>
                <a:latin typeface="Raleway"/>
                <a:ea typeface="Raleway"/>
                <a:cs typeface="Raleway"/>
                <a:sym typeface="Raleway"/>
              </a:rPr>
              <a:t>Our </a:t>
            </a:r>
            <a:r>
              <a:rPr b="1" i="1" lang="en" sz="2700">
                <a:solidFill>
                  <a:srgbClr val="0B5395"/>
                </a:solidFill>
                <a:latin typeface="Raleway"/>
                <a:ea typeface="Raleway"/>
                <a:cs typeface="Raleway"/>
                <a:sym typeface="Raleway"/>
              </a:rPr>
              <a:t>thoughts</a:t>
            </a:r>
            <a:r>
              <a:rPr lang="en" sz="2700">
                <a:solidFill>
                  <a:srgbClr val="0B5395"/>
                </a:solidFill>
                <a:latin typeface="Raleway"/>
                <a:ea typeface="Raleway"/>
                <a:cs typeface="Raleway"/>
                <a:sym typeface="Raleway"/>
              </a:rPr>
              <a:t> become our </a:t>
            </a:r>
            <a:r>
              <a:rPr b="1" i="1" lang="en" sz="2700">
                <a:solidFill>
                  <a:srgbClr val="0B5395"/>
                </a:solidFill>
                <a:latin typeface="Raleway"/>
                <a:ea typeface="Raleway"/>
                <a:cs typeface="Raleway"/>
                <a:sym typeface="Raleway"/>
              </a:rPr>
              <a:t>feelings,</a:t>
            </a:r>
            <a:endParaRPr b="1" i="1" sz="2700">
              <a:solidFill>
                <a:srgbClr val="0B5395"/>
              </a:solidFill>
              <a:latin typeface="Raleway"/>
              <a:ea typeface="Raleway"/>
              <a:cs typeface="Raleway"/>
              <a:sym typeface="Raleway"/>
            </a:endParaRPr>
          </a:p>
          <a:p>
            <a:pPr indent="0" lvl="0" marL="0" rtl="0" algn="ctr">
              <a:spcBef>
                <a:spcPts val="600"/>
              </a:spcBef>
              <a:spcAft>
                <a:spcPts val="0"/>
              </a:spcAft>
              <a:buNone/>
            </a:pPr>
            <a:r>
              <a:rPr lang="en" sz="2700">
                <a:solidFill>
                  <a:srgbClr val="0B5395"/>
                </a:solidFill>
                <a:latin typeface="Raleway"/>
                <a:ea typeface="Raleway"/>
                <a:cs typeface="Raleway"/>
                <a:sym typeface="Raleway"/>
              </a:rPr>
              <a:t>Our </a:t>
            </a:r>
            <a:r>
              <a:rPr b="1" i="1" lang="en" sz="2700">
                <a:solidFill>
                  <a:srgbClr val="0B5395"/>
                </a:solidFill>
                <a:latin typeface="Raleway"/>
                <a:ea typeface="Raleway"/>
                <a:cs typeface="Raleway"/>
                <a:sym typeface="Raleway"/>
              </a:rPr>
              <a:t>feelings</a:t>
            </a:r>
            <a:r>
              <a:rPr lang="en" sz="2700">
                <a:solidFill>
                  <a:srgbClr val="0B5395"/>
                </a:solidFill>
                <a:latin typeface="Raleway"/>
                <a:ea typeface="Raleway"/>
                <a:cs typeface="Raleway"/>
                <a:sym typeface="Raleway"/>
              </a:rPr>
              <a:t> become our </a:t>
            </a:r>
            <a:r>
              <a:rPr b="1" i="1" lang="en" sz="2700">
                <a:solidFill>
                  <a:srgbClr val="0B5395"/>
                </a:solidFill>
                <a:latin typeface="Raleway"/>
                <a:ea typeface="Raleway"/>
                <a:cs typeface="Raleway"/>
                <a:sym typeface="Raleway"/>
              </a:rPr>
              <a:t>actions,</a:t>
            </a:r>
            <a:endParaRPr b="1" i="1" sz="2700">
              <a:solidFill>
                <a:srgbClr val="0B5395"/>
              </a:solidFill>
              <a:latin typeface="Raleway"/>
              <a:ea typeface="Raleway"/>
              <a:cs typeface="Raleway"/>
              <a:sym typeface="Raleway"/>
            </a:endParaRPr>
          </a:p>
          <a:p>
            <a:pPr indent="0" lvl="0" marL="0" rtl="0" algn="ctr">
              <a:spcBef>
                <a:spcPts val="600"/>
              </a:spcBef>
              <a:spcAft>
                <a:spcPts val="0"/>
              </a:spcAft>
              <a:buNone/>
            </a:pPr>
            <a:r>
              <a:rPr lang="en" sz="2700">
                <a:solidFill>
                  <a:srgbClr val="0B5395"/>
                </a:solidFill>
                <a:latin typeface="Raleway"/>
                <a:ea typeface="Raleway"/>
                <a:cs typeface="Raleway"/>
                <a:sym typeface="Raleway"/>
              </a:rPr>
              <a:t>Our </a:t>
            </a:r>
            <a:r>
              <a:rPr b="1" i="1" lang="en" sz="2700">
                <a:solidFill>
                  <a:srgbClr val="0B5395"/>
                </a:solidFill>
                <a:latin typeface="Raleway"/>
                <a:ea typeface="Raleway"/>
                <a:cs typeface="Raleway"/>
                <a:sym typeface="Raleway"/>
              </a:rPr>
              <a:t>actions</a:t>
            </a:r>
            <a:r>
              <a:rPr lang="en" sz="2700">
                <a:solidFill>
                  <a:srgbClr val="0B5395"/>
                </a:solidFill>
                <a:latin typeface="Raleway"/>
                <a:ea typeface="Raleway"/>
                <a:cs typeface="Raleway"/>
                <a:sym typeface="Raleway"/>
              </a:rPr>
              <a:t> are what others </a:t>
            </a:r>
            <a:r>
              <a:rPr b="1" i="1" lang="en" sz="2700">
                <a:solidFill>
                  <a:srgbClr val="0B5395"/>
                </a:solidFill>
                <a:latin typeface="Raleway"/>
                <a:ea typeface="Raleway"/>
                <a:cs typeface="Raleway"/>
                <a:sym typeface="Raleway"/>
              </a:rPr>
              <a:t>see</a:t>
            </a:r>
            <a:r>
              <a:rPr lang="en" sz="2700">
                <a:solidFill>
                  <a:srgbClr val="0B5395"/>
                </a:solidFill>
                <a:latin typeface="Raleway"/>
                <a:ea typeface="Raleway"/>
                <a:cs typeface="Raleway"/>
                <a:sym typeface="Raleway"/>
              </a:rPr>
              <a:t>.”</a:t>
            </a:r>
            <a:endParaRPr i="1" sz="3000">
              <a:solidFill>
                <a:srgbClr val="0B5395"/>
              </a:solidFill>
              <a:latin typeface="Raleway"/>
              <a:ea typeface="Raleway"/>
              <a:cs typeface="Raleway"/>
              <a:sym typeface="Raleway"/>
            </a:endParaRPr>
          </a:p>
          <a:p>
            <a:pPr indent="0" lvl="0" marL="0" rtl="0" algn="r">
              <a:spcBef>
                <a:spcPts val="600"/>
              </a:spcBef>
              <a:spcAft>
                <a:spcPts val="0"/>
              </a:spcAft>
              <a:buNone/>
            </a:pPr>
            <a:r>
              <a:rPr b="1" i="1" lang="en" sz="1700">
                <a:solidFill>
                  <a:srgbClr val="0B5395"/>
                </a:solidFill>
                <a:latin typeface="Raleway"/>
                <a:ea typeface="Raleway"/>
                <a:cs typeface="Raleway"/>
                <a:sym typeface="Raleway"/>
              </a:rPr>
              <a:t>- Marlene Cummings</a:t>
            </a:r>
            <a:endParaRPr/>
          </a:p>
        </p:txBody>
      </p:sp>
      <p:sp>
        <p:nvSpPr>
          <p:cNvPr id="864" name="Google Shape;864;p147"/>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a:t>
            </a:r>
            <a:endParaRPr i="1" sz="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148"/>
          <p:cNvSpPr txBox="1"/>
          <p:nvPr>
            <p:ph type="title"/>
          </p:nvPr>
        </p:nvSpPr>
        <p:spPr>
          <a:xfrm>
            <a:off x="636450" y="465950"/>
            <a:ext cx="7068300" cy="396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
                <a:solidFill>
                  <a:srgbClr val="3A81BA"/>
                </a:solidFill>
              </a:rPr>
              <a:t>Perceptions and Beliefs</a:t>
            </a:r>
            <a:endParaRPr b="1">
              <a:solidFill>
                <a:srgbClr val="3A81BA"/>
              </a:solidFill>
            </a:endParaRPr>
          </a:p>
        </p:txBody>
      </p:sp>
      <p:sp>
        <p:nvSpPr>
          <p:cNvPr id="870" name="Google Shape;870;p148"/>
          <p:cNvSpPr txBox="1"/>
          <p:nvPr>
            <p:ph idx="1" type="body"/>
          </p:nvPr>
        </p:nvSpPr>
        <p:spPr>
          <a:xfrm>
            <a:off x="636450" y="1688763"/>
            <a:ext cx="7904100" cy="30339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t/>
            </a:r>
            <a:endParaRPr/>
          </a:p>
        </p:txBody>
      </p:sp>
      <p:sp>
        <p:nvSpPr>
          <p:cNvPr id="871" name="Google Shape;871;p148"/>
          <p:cNvSpPr txBox="1"/>
          <p:nvPr/>
        </p:nvSpPr>
        <p:spPr>
          <a:xfrm>
            <a:off x="636450" y="896250"/>
            <a:ext cx="7904100" cy="7290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What was your takeaway regarding </a:t>
            </a:r>
            <a:r>
              <a:rPr lang="en" sz="2000">
                <a:solidFill>
                  <a:schemeClr val="dk1"/>
                </a:solidFill>
              </a:rPr>
              <a:t>“M</a:t>
            </a:r>
            <a:r>
              <a:rPr b="0" i="0" lang="en" sz="2000" u="none" cap="none" strike="noStrike">
                <a:solidFill>
                  <a:schemeClr val="dk1"/>
                </a:solidFill>
                <a:latin typeface="Arial"/>
                <a:ea typeface="Arial"/>
                <a:cs typeface="Arial"/>
                <a:sym typeface="Arial"/>
              </a:rPr>
              <a:t>indset</a:t>
            </a:r>
            <a:r>
              <a:rPr lang="en" sz="2000">
                <a:solidFill>
                  <a:schemeClr val="dk1"/>
                </a:solidFill>
              </a:rPr>
              <a:t> - the impact of your perceptions and beliefs”? </a:t>
            </a:r>
            <a:endParaRPr b="0" i="0" sz="2100" u="none" cap="none" strike="noStrike">
              <a:solidFill>
                <a:srgbClr val="000000"/>
              </a:solidFill>
              <a:latin typeface="Inter Light"/>
              <a:ea typeface="Inter Light"/>
              <a:cs typeface="Inter Light"/>
              <a:sym typeface="Inter Light"/>
            </a:endParaRPr>
          </a:p>
        </p:txBody>
      </p:sp>
      <p:sp>
        <p:nvSpPr>
          <p:cNvPr id="872" name="Google Shape;872;p148"/>
          <p:cNvSpPr txBox="1"/>
          <p:nvPr/>
        </p:nvSpPr>
        <p:spPr>
          <a:xfrm>
            <a:off x="781500" y="47226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solidFill>
                  <a:schemeClr val="dk1"/>
                </a:solidFill>
              </a:rPr>
              <a:t>Marlene Cummings, M.A. CCC-SLP February 13, 2024 The IMPACT of Shifting MIndsets to Building Capacity Across Instructional Environments</a:t>
            </a:r>
            <a:endParaRPr i="1" sz="900">
              <a:solidFill>
                <a:schemeClr val="dk1"/>
              </a:solidFill>
            </a:endParaRPr>
          </a:p>
          <a:p>
            <a:pPr indent="0" lvl="0" marL="0" rtl="0" algn="ctr">
              <a:spcBef>
                <a:spcPts val="0"/>
              </a:spcBef>
              <a:spcAft>
                <a:spcPts val="0"/>
              </a:spcAft>
              <a:buClr>
                <a:schemeClr val="dk1"/>
              </a:buClr>
              <a:buSzPts val="1100"/>
              <a:buFont typeface="Arial"/>
              <a:buNone/>
            </a:pPr>
            <a:r>
              <a:rPr i="1" lang="en" sz="900">
                <a:solidFill>
                  <a:schemeClr val="dk1"/>
                </a:solidFill>
              </a:rPr>
              <a:t>(Do Not Use without presenter’s permission)</a:t>
            </a:r>
            <a:endParaRPr i="1" sz="9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4"/>
            </a:gs>
            <a:gs pos="20000">
              <a:schemeClr val="accent4"/>
            </a:gs>
            <a:gs pos="79000">
              <a:schemeClr val="accent3"/>
            </a:gs>
            <a:gs pos="100000">
              <a:schemeClr val="accent3"/>
            </a:gs>
          </a:gsLst>
          <a:lin ang="5400700" scaled="0"/>
        </a:gradFill>
      </p:bgPr>
    </p:bg>
    <p:spTree>
      <p:nvGrpSpPr>
        <p:cNvPr id="876" name="Shape 876"/>
        <p:cNvGrpSpPr/>
        <p:nvPr/>
      </p:nvGrpSpPr>
      <p:grpSpPr>
        <a:xfrm>
          <a:off x="0" y="0"/>
          <a:ext cx="0" cy="0"/>
          <a:chOff x="0" y="0"/>
          <a:chExt cx="0" cy="0"/>
        </a:xfrm>
      </p:grpSpPr>
      <p:sp>
        <p:nvSpPr>
          <p:cNvPr id="877" name="Google Shape;877;p149"/>
          <p:cNvSpPr txBox="1"/>
          <p:nvPr>
            <p:ph type="title"/>
          </p:nvPr>
        </p:nvSpPr>
        <p:spPr>
          <a:xfrm>
            <a:off x="171819" y="16933"/>
            <a:ext cx="8229600" cy="857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lt1"/>
              </a:buClr>
              <a:buSzPts val="3000"/>
              <a:buFont typeface="Calibri"/>
              <a:buNone/>
            </a:pPr>
            <a:r>
              <a:rPr lang="en" sz="3000"/>
              <a:t>Expert versus Collaborative Model</a:t>
            </a:r>
            <a:endParaRPr/>
          </a:p>
        </p:txBody>
      </p:sp>
      <p:sp>
        <p:nvSpPr>
          <p:cNvPr id="878" name="Google Shape;878;p149"/>
          <p:cNvSpPr txBox="1"/>
          <p:nvPr/>
        </p:nvSpPr>
        <p:spPr>
          <a:xfrm>
            <a:off x="10021" y="900024"/>
            <a:ext cx="8869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rgbClr val="000000"/>
                </a:solidFill>
                <a:latin typeface="Arial"/>
                <a:ea typeface="Arial"/>
                <a:cs typeface="Arial"/>
                <a:sym typeface="Arial"/>
              </a:rPr>
              <a:t> What does the “expert” look like in this model?</a:t>
            </a:r>
            <a:endParaRPr b="0" i="0" sz="1100" u="none" cap="none" strike="noStrike">
              <a:solidFill>
                <a:srgbClr val="000000"/>
              </a:solidFill>
              <a:latin typeface="Arial"/>
              <a:ea typeface="Arial"/>
              <a:cs typeface="Arial"/>
              <a:sym typeface="Arial"/>
            </a:endParaRPr>
          </a:p>
        </p:txBody>
      </p:sp>
      <p:sp>
        <p:nvSpPr>
          <p:cNvPr id="879" name="Google Shape;879;p149"/>
          <p:cNvSpPr txBox="1"/>
          <p:nvPr/>
        </p:nvSpPr>
        <p:spPr>
          <a:xfrm>
            <a:off x="70301" y="1579693"/>
            <a:ext cx="3940800" cy="2501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 sz="2100" u="sng" cap="none" strike="noStrike">
                <a:solidFill>
                  <a:srgbClr val="000000"/>
                </a:solidFill>
                <a:latin typeface="Calibri"/>
                <a:ea typeface="Calibri"/>
                <a:cs typeface="Calibri"/>
                <a:sym typeface="Calibri"/>
              </a:rPr>
              <a:t>Capacity Building</a:t>
            </a:r>
            <a:endParaRPr b="0" i="0" sz="2100" u="none" cap="none" strike="noStrike">
              <a:solidFill>
                <a:srgbClr val="000000"/>
              </a:solidFill>
              <a:latin typeface="Calibri"/>
              <a:ea typeface="Calibri"/>
              <a:cs typeface="Calibri"/>
              <a:sym typeface="Calibri"/>
            </a:endParaRPr>
          </a:p>
          <a:p>
            <a:pPr indent="-336550" lvl="0" marL="342900" marR="0" rtl="0" algn="l">
              <a:lnSpc>
                <a:spcPct val="100000"/>
              </a:lnSpc>
              <a:spcBef>
                <a:spcPts val="0"/>
              </a:spcBef>
              <a:spcAft>
                <a:spcPts val="0"/>
              </a:spcAft>
              <a:buClr>
                <a:srgbClr val="000000"/>
              </a:buClr>
              <a:buSzPts val="2100"/>
              <a:buFont typeface="Arial"/>
              <a:buChar char="•"/>
            </a:pPr>
            <a:r>
              <a:rPr b="0" i="0" lang="en" sz="2100" u="none" cap="none" strike="noStrike">
                <a:solidFill>
                  <a:srgbClr val="000000"/>
                </a:solidFill>
                <a:latin typeface="Calibri"/>
                <a:ea typeface="Calibri"/>
                <a:cs typeface="Calibri"/>
                <a:sym typeface="Calibri"/>
              </a:rPr>
              <a:t>Focus on strategic outcome</a:t>
            </a:r>
            <a:endParaRPr b="0" i="0" sz="1100" u="none" cap="none" strike="noStrike">
              <a:solidFill>
                <a:srgbClr val="000000"/>
              </a:solidFill>
              <a:latin typeface="Arial"/>
              <a:ea typeface="Arial"/>
              <a:cs typeface="Arial"/>
              <a:sym typeface="Arial"/>
            </a:endParaRPr>
          </a:p>
          <a:p>
            <a:pPr indent="-336550" lvl="0" marL="342900" marR="0" rtl="0" algn="l">
              <a:lnSpc>
                <a:spcPct val="100000"/>
              </a:lnSpc>
              <a:spcBef>
                <a:spcPts val="0"/>
              </a:spcBef>
              <a:spcAft>
                <a:spcPts val="0"/>
              </a:spcAft>
              <a:buClr>
                <a:srgbClr val="000000"/>
              </a:buClr>
              <a:buSzPts val="2100"/>
              <a:buFont typeface="Arial"/>
              <a:buChar char="•"/>
            </a:pPr>
            <a:r>
              <a:rPr b="0" i="0" lang="en" sz="2100" u="none" cap="none" strike="noStrike">
                <a:solidFill>
                  <a:srgbClr val="000000"/>
                </a:solidFill>
                <a:latin typeface="Calibri"/>
                <a:ea typeface="Calibri"/>
                <a:cs typeface="Calibri"/>
                <a:sym typeface="Calibri"/>
              </a:rPr>
              <a:t>Partnership </a:t>
            </a:r>
            <a:endParaRPr b="0" i="0" sz="1100" u="none" cap="none" strike="noStrike">
              <a:solidFill>
                <a:srgbClr val="000000"/>
              </a:solidFill>
              <a:latin typeface="Arial"/>
              <a:ea typeface="Arial"/>
              <a:cs typeface="Arial"/>
              <a:sym typeface="Arial"/>
            </a:endParaRPr>
          </a:p>
          <a:p>
            <a:pPr indent="-336550" lvl="0" marL="342900" marR="0" rtl="0" algn="l">
              <a:lnSpc>
                <a:spcPct val="100000"/>
              </a:lnSpc>
              <a:spcBef>
                <a:spcPts val="0"/>
              </a:spcBef>
              <a:spcAft>
                <a:spcPts val="0"/>
              </a:spcAft>
              <a:buClr>
                <a:srgbClr val="000000"/>
              </a:buClr>
              <a:buSzPts val="2100"/>
              <a:buFont typeface="Arial"/>
              <a:buChar char="•"/>
            </a:pPr>
            <a:r>
              <a:rPr b="0" i="0" lang="en" sz="2100" u="none" cap="none" strike="noStrike">
                <a:solidFill>
                  <a:srgbClr val="000000"/>
                </a:solidFill>
                <a:latin typeface="Calibri"/>
                <a:ea typeface="Calibri"/>
                <a:cs typeface="Calibri"/>
                <a:sym typeface="Calibri"/>
              </a:rPr>
              <a:t>Provides process and tools</a:t>
            </a:r>
            <a:endParaRPr b="0" i="0" sz="1100" u="none" cap="none" strike="noStrike">
              <a:solidFill>
                <a:srgbClr val="000000"/>
              </a:solidFill>
              <a:latin typeface="Arial"/>
              <a:ea typeface="Arial"/>
              <a:cs typeface="Arial"/>
              <a:sym typeface="Arial"/>
            </a:endParaRPr>
          </a:p>
          <a:p>
            <a:pPr indent="-336550" lvl="0" marL="342900" marR="0" rtl="0" algn="l">
              <a:lnSpc>
                <a:spcPct val="100000"/>
              </a:lnSpc>
              <a:spcBef>
                <a:spcPts val="0"/>
              </a:spcBef>
              <a:spcAft>
                <a:spcPts val="0"/>
              </a:spcAft>
              <a:buClr>
                <a:srgbClr val="000000"/>
              </a:buClr>
              <a:buSzPts val="2100"/>
              <a:buFont typeface="Arial"/>
              <a:buChar char="•"/>
            </a:pPr>
            <a:r>
              <a:rPr b="0" i="0" lang="en" sz="2100" u="none" cap="none" strike="noStrike">
                <a:solidFill>
                  <a:srgbClr val="000000"/>
                </a:solidFill>
                <a:latin typeface="Calibri"/>
                <a:ea typeface="Calibri"/>
                <a:cs typeface="Calibri"/>
                <a:sym typeface="Calibri"/>
              </a:rPr>
              <a:t>Skills transfer to close current &amp; future gaps</a:t>
            </a:r>
            <a:endParaRPr b="0" i="0" sz="1100" u="none" cap="none" strike="noStrike">
              <a:solidFill>
                <a:srgbClr val="000000"/>
              </a:solidFill>
              <a:latin typeface="Arial"/>
              <a:ea typeface="Arial"/>
              <a:cs typeface="Arial"/>
              <a:sym typeface="Arial"/>
            </a:endParaRPr>
          </a:p>
          <a:p>
            <a:pPr indent="-336550" lvl="0" marL="342900" marR="0" rtl="0" algn="l">
              <a:lnSpc>
                <a:spcPct val="100000"/>
              </a:lnSpc>
              <a:spcBef>
                <a:spcPts val="0"/>
              </a:spcBef>
              <a:spcAft>
                <a:spcPts val="0"/>
              </a:spcAft>
              <a:buClr>
                <a:srgbClr val="000000"/>
              </a:buClr>
              <a:buSzPts val="2100"/>
              <a:buFont typeface="Arial"/>
              <a:buChar char="•"/>
            </a:pPr>
            <a:r>
              <a:rPr b="0" i="0" lang="en" sz="2100" u="none" cap="none" strike="noStrike">
                <a:solidFill>
                  <a:srgbClr val="000000"/>
                </a:solidFill>
                <a:latin typeface="Calibri"/>
                <a:ea typeface="Calibri"/>
                <a:cs typeface="Calibri"/>
                <a:sym typeface="Calibri"/>
              </a:rPr>
              <a:t>Transfer of knowledge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
        <p:nvSpPr>
          <p:cNvPr id="880" name="Google Shape;880;p149"/>
          <p:cNvSpPr txBox="1"/>
          <p:nvPr/>
        </p:nvSpPr>
        <p:spPr>
          <a:xfrm>
            <a:off x="4011144" y="1550190"/>
            <a:ext cx="5133000" cy="2670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Calibri"/>
              <a:buNone/>
            </a:pPr>
            <a:r>
              <a:rPr b="0" i="0" lang="en" sz="2100" u="sng" cap="none" strike="noStrike">
                <a:solidFill>
                  <a:srgbClr val="000000"/>
                </a:solidFill>
                <a:latin typeface="Calibri"/>
                <a:ea typeface="Calibri"/>
                <a:cs typeface="Calibri"/>
                <a:sym typeface="Calibri"/>
              </a:rPr>
              <a:t>Expert Model</a:t>
            </a:r>
            <a:endParaRPr b="0" i="0" sz="2100" u="none" cap="none" strike="noStrike">
              <a:solidFill>
                <a:srgbClr val="000000"/>
              </a:solidFill>
              <a:latin typeface="Calibri"/>
              <a:ea typeface="Calibri"/>
              <a:cs typeface="Calibri"/>
              <a:sym typeface="Calibri"/>
            </a:endParaRPr>
          </a:p>
          <a:p>
            <a:pPr indent="-336550" lvl="0" marL="342900" marR="0" rtl="0" algn="l">
              <a:lnSpc>
                <a:spcPct val="100000"/>
              </a:lnSpc>
              <a:spcBef>
                <a:spcPts val="0"/>
              </a:spcBef>
              <a:spcAft>
                <a:spcPts val="0"/>
              </a:spcAft>
              <a:buClr>
                <a:srgbClr val="000000"/>
              </a:buClr>
              <a:buSzPts val="2100"/>
              <a:buFont typeface="Arial"/>
              <a:buChar char="•"/>
            </a:pPr>
            <a:r>
              <a:rPr b="0" i="0" lang="en" sz="2100" u="none" cap="none" strike="noStrike">
                <a:solidFill>
                  <a:srgbClr val="000000"/>
                </a:solidFill>
                <a:latin typeface="Calibri"/>
                <a:ea typeface="Calibri"/>
                <a:cs typeface="Calibri"/>
                <a:sym typeface="Calibri"/>
              </a:rPr>
              <a:t>Focus on solution of current problem</a:t>
            </a:r>
            <a:endParaRPr b="0" i="0" sz="1100" u="none" cap="none" strike="noStrike">
              <a:solidFill>
                <a:srgbClr val="000000"/>
              </a:solidFill>
              <a:latin typeface="Arial"/>
              <a:ea typeface="Arial"/>
              <a:cs typeface="Arial"/>
              <a:sym typeface="Arial"/>
            </a:endParaRPr>
          </a:p>
          <a:p>
            <a:pPr indent="-336550" lvl="0" marL="342900" marR="0" rtl="0" algn="l">
              <a:lnSpc>
                <a:spcPct val="100000"/>
              </a:lnSpc>
              <a:spcBef>
                <a:spcPts val="0"/>
              </a:spcBef>
              <a:spcAft>
                <a:spcPts val="0"/>
              </a:spcAft>
              <a:buClr>
                <a:srgbClr val="000000"/>
              </a:buClr>
              <a:buSzPts val="2100"/>
              <a:buFont typeface="Arial"/>
              <a:buChar char="•"/>
            </a:pPr>
            <a:r>
              <a:rPr b="0" i="0" lang="en" sz="2100" u="none" cap="none" strike="noStrike">
                <a:solidFill>
                  <a:srgbClr val="000000"/>
                </a:solidFill>
                <a:latin typeface="Calibri"/>
                <a:ea typeface="Calibri"/>
                <a:cs typeface="Calibri"/>
                <a:sym typeface="Calibri"/>
              </a:rPr>
              <a:t>Supplier of solution to current problem</a:t>
            </a:r>
            <a:endParaRPr b="0" i="0" sz="1100" u="none" cap="none" strike="noStrike">
              <a:solidFill>
                <a:srgbClr val="000000"/>
              </a:solidFill>
              <a:latin typeface="Arial"/>
              <a:ea typeface="Arial"/>
              <a:cs typeface="Arial"/>
              <a:sym typeface="Arial"/>
            </a:endParaRPr>
          </a:p>
          <a:p>
            <a:pPr indent="-336550" lvl="0" marL="342900" marR="0" rtl="0" algn="l">
              <a:lnSpc>
                <a:spcPct val="100000"/>
              </a:lnSpc>
              <a:spcBef>
                <a:spcPts val="0"/>
              </a:spcBef>
              <a:spcAft>
                <a:spcPts val="0"/>
              </a:spcAft>
              <a:buClr>
                <a:srgbClr val="000000"/>
              </a:buClr>
              <a:buSzPts val="2100"/>
              <a:buFont typeface="Arial"/>
              <a:buChar char="•"/>
            </a:pPr>
            <a:r>
              <a:rPr b="0" i="0" lang="en" sz="2100" u="none" cap="none" strike="noStrike">
                <a:solidFill>
                  <a:srgbClr val="000000"/>
                </a:solidFill>
                <a:latin typeface="Calibri"/>
                <a:ea typeface="Calibri"/>
                <a:cs typeface="Calibri"/>
                <a:sym typeface="Calibri"/>
              </a:rPr>
              <a:t>Provide expertise to solve current problem</a:t>
            </a:r>
            <a:endParaRPr b="0" i="0" sz="1100" u="none" cap="none" strike="noStrike">
              <a:solidFill>
                <a:srgbClr val="000000"/>
              </a:solidFill>
              <a:latin typeface="Arial"/>
              <a:ea typeface="Arial"/>
              <a:cs typeface="Arial"/>
              <a:sym typeface="Arial"/>
            </a:endParaRPr>
          </a:p>
          <a:p>
            <a:pPr indent="-336550" lvl="0" marL="342900" marR="0" rtl="0" algn="l">
              <a:lnSpc>
                <a:spcPct val="100000"/>
              </a:lnSpc>
              <a:spcBef>
                <a:spcPts val="0"/>
              </a:spcBef>
              <a:spcAft>
                <a:spcPts val="0"/>
              </a:spcAft>
              <a:buClr>
                <a:srgbClr val="000000"/>
              </a:buClr>
              <a:buSzPts val="2100"/>
              <a:buFont typeface="Arial"/>
              <a:buChar char="•"/>
            </a:pPr>
            <a:r>
              <a:rPr b="0" i="0" lang="en" sz="2100" u="none" cap="none" strike="noStrike">
                <a:solidFill>
                  <a:srgbClr val="000000"/>
                </a:solidFill>
                <a:latin typeface="Calibri"/>
                <a:ea typeface="Calibri"/>
                <a:cs typeface="Calibri"/>
                <a:sym typeface="Calibri"/>
              </a:rPr>
              <a:t>Skills transfer to solve current problem</a:t>
            </a:r>
            <a:endParaRPr b="0" i="0" sz="1100" u="none" cap="none" strike="noStrike">
              <a:solidFill>
                <a:srgbClr val="000000"/>
              </a:solidFill>
              <a:latin typeface="Arial"/>
              <a:ea typeface="Arial"/>
              <a:cs typeface="Arial"/>
              <a:sym typeface="Arial"/>
            </a:endParaRPr>
          </a:p>
          <a:p>
            <a:pPr indent="-203200" lvl="0" marL="34290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a:p>
            <a:pPr indent="-336550" lvl="0" marL="342900" marR="0" rtl="0" algn="l">
              <a:lnSpc>
                <a:spcPct val="100000"/>
              </a:lnSpc>
              <a:spcBef>
                <a:spcPts val="0"/>
              </a:spcBef>
              <a:spcAft>
                <a:spcPts val="0"/>
              </a:spcAft>
              <a:buClr>
                <a:srgbClr val="000000"/>
              </a:buClr>
              <a:buSzPts val="2100"/>
              <a:buFont typeface="Arial"/>
              <a:buChar char="•"/>
            </a:pPr>
            <a:r>
              <a:rPr b="0" i="0" lang="en" sz="2100" u="none" cap="none" strike="noStrike">
                <a:solidFill>
                  <a:srgbClr val="000000"/>
                </a:solidFill>
                <a:latin typeface="Calibri"/>
                <a:ea typeface="Calibri"/>
                <a:cs typeface="Calibri"/>
                <a:sym typeface="Calibri"/>
              </a:rPr>
              <a:t>Holds proprietary knowledge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
        <p:nvSpPr>
          <p:cNvPr id="881" name="Google Shape;881;p149"/>
          <p:cNvSpPr txBox="1"/>
          <p:nvPr/>
        </p:nvSpPr>
        <p:spPr>
          <a:xfrm>
            <a:off x="820575" y="4786175"/>
            <a:ext cx="7992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Marlene Cummings, M.A. CCC-SLP February 13, 2024 The IMPACT of Shifting MIndsets to Building Capacity Across Instructional Environments</a:t>
            </a:r>
            <a:endParaRPr i="1" sz="900"/>
          </a:p>
          <a:p>
            <a:pPr indent="0" lvl="0" marL="0" rtl="0" algn="ctr">
              <a:spcBef>
                <a:spcPts val="0"/>
              </a:spcBef>
              <a:spcAft>
                <a:spcPts val="0"/>
              </a:spcAft>
              <a:buNone/>
            </a:pPr>
            <a:r>
              <a:rPr i="1" lang="en" sz="900"/>
              <a:t>(Do Not Use without presenter’s permission)</a:t>
            </a:r>
            <a:endParaRPr i="1" sz="900"/>
          </a:p>
        </p:txBody>
      </p:sp>
    </p:spTree>
  </p:cSld>
  <p:clrMapOvr>
    <a:masterClrMapping/>
  </p:clrMapOvr>
</p:sld>
</file>

<file path=ppt/theme/theme1.xml><?xml version="1.0" encoding="utf-8"?>
<a:theme xmlns:a="http://schemas.openxmlformats.org/drawingml/2006/main" xmlns:r="http://schemas.openxmlformats.org/officeDocument/2006/relationships" name="Iden template">
  <a:themeElements>
    <a:clrScheme name="Custom 347">
      <a:dk1>
        <a:srgbClr val="2E363D"/>
      </a:dk1>
      <a:lt1>
        <a:srgbClr val="FFFFFF"/>
      </a:lt1>
      <a:dk2>
        <a:srgbClr val="767E85"/>
      </a:dk2>
      <a:lt2>
        <a:srgbClr val="FBFBFB"/>
      </a:lt2>
      <a:accent1>
        <a:srgbClr val="F8E7D5"/>
      </a:accent1>
      <a:accent2>
        <a:srgbClr val="EBC7C1"/>
      </a:accent2>
      <a:accent3>
        <a:srgbClr val="E9F2F9"/>
      </a:accent3>
      <a:accent4>
        <a:srgbClr val="B5CFDA"/>
      </a:accent4>
      <a:accent5>
        <a:srgbClr val="EEEAEA"/>
      </a:accent5>
      <a:accent6>
        <a:srgbClr val="E3E9D3"/>
      </a:accent6>
      <a:hlink>
        <a:srgbClr val="2E36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den template">
  <a:themeElements>
    <a:clrScheme name="Custom 347">
      <a:dk1>
        <a:srgbClr val="2E363D"/>
      </a:dk1>
      <a:lt1>
        <a:srgbClr val="FFFFFF"/>
      </a:lt1>
      <a:dk2>
        <a:srgbClr val="767E85"/>
      </a:dk2>
      <a:lt2>
        <a:srgbClr val="FBFBFB"/>
      </a:lt2>
      <a:accent1>
        <a:srgbClr val="F8E7D5"/>
      </a:accent1>
      <a:accent2>
        <a:srgbClr val="EBC7C1"/>
      </a:accent2>
      <a:accent3>
        <a:srgbClr val="E9F2F9"/>
      </a:accent3>
      <a:accent4>
        <a:srgbClr val="B5CFDA"/>
      </a:accent4>
      <a:accent5>
        <a:srgbClr val="EEEAEA"/>
      </a:accent5>
      <a:accent6>
        <a:srgbClr val="E3E9D3"/>
      </a:accent6>
      <a:hlink>
        <a:srgbClr val="2E36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howroom">
  <a:themeElements>
    <a:clrScheme name="Showroom">
      <a:dk1>
        <a:srgbClr val="535353"/>
      </a:dk1>
      <a:lt1>
        <a:srgbClr val="FFFFFF"/>
      </a:lt1>
      <a:dk2>
        <a:srgbClr val="A7A7A7"/>
      </a:dk2>
      <a:lt2>
        <a:srgbClr val="535353"/>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Iden template">
  <a:themeElements>
    <a:clrScheme name="Custom 347">
      <a:dk1>
        <a:srgbClr val="2E363D"/>
      </a:dk1>
      <a:lt1>
        <a:srgbClr val="FFFFFF"/>
      </a:lt1>
      <a:dk2>
        <a:srgbClr val="767E85"/>
      </a:dk2>
      <a:lt2>
        <a:srgbClr val="FBFBFB"/>
      </a:lt2>
      <a:accent1>
        <a:srgbClr val="F8E7D5"/>
      </a:accent1>
      <a:accent2>
        <a:srgbClr val="EBC7C1"/>
      </a:accent2>
      <a:accent3>
        <a:srgbClr val="E9F2F9"/>
      </a:accent3>
      <a:accent4>
        <a:srgbClr val="B5CFDA"/>
      </a:accent4>
      <a:accent5>
        <a:srgbClr val="EEEAEA"/>
      </a:accent5>
      <a:accent6>
        <a:srgbClr val="E3E9D3"/>
      </a:accent6>
      <a:hlink>
        <a:srgbClr val="2E36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Iden template">
  <a:themeElements>
    <a:clrScheme name="Custom 347">
      <a:dk1>
        <a:srgbClr val="2E363D"/>
      </a:dk1>
      <a:lt1>
        <a:srgbClr val="FFFFFF"/>
      </a:lt1>
      <a:dk2>
        <a:srgbClr val="767E85"/>
      </a:dk2>
      <a:lt2>
        <a:srgbClr val="FBFBFB"/>
      </a:lt2>
      <a:accent1>
        <a:srgbClr val="F8E7D5"/>
      </a:accent1>
      <a:accent2>
        <a:srgbClr val="EBC7C1"/>
      </a:accent2>
      <a:accent3>
        <a:srgbClr val="E9F2F9"/>
      </a:accent3>
      <a:accent4>
        <a:srgbClr val="B5CFDA"/>
      </a:accent4>
      <a:accent5>
        <a:srgbClr val="EEEAEA"/>
      </a:accent5>
      <a:accent6>
        <a:srgbClr val="E3E9D3"/>
      </a:accent6>
      <a:hlink>
        <a:srgbClr val="2E36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